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handoutMasterIdLst>
    <p:handoutMasterId r:id="rId15"/>
  </p:handoutMasterIdLst>
  <p:sldIdLst>
    <p:sldId id="263" r:id="rId2"/>
    <p:sldId id="264" r:id="rId3"/>
    <p:sldId id="257" r:id="rId4"/>
    <p:sldId id="317" r:id="rId5"/>
    <p:sldId id="840" r:id="rId6"/>
    <p:sldId id="323" r:id="rId7"/>
    <p:sldId id="358" r:id="rId8"/>
    <p:sldId id="359" r:id="rId9"/>
    <p:sldId id="360" r:id="rId10"/>
    <p:sldId id="361" r:id="rId11"/>
    <p:sldId id="338" r:id="rId12"/>
    <p:sldId id="839" r:id="rId1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C68F128-8132-409A-AF4A-DBC4DCE6ECC5}">
          <p14:sldIdLst>
            <p14:sldId id="263"/>
            <p14:sldId id="264"/>
            <p14:sldId id="257"/>
            <p14:sldId id="317"/>
            <p14:sldId id="840"/>
            <p14:sldId id="323"/>
            <p14:sldId id="358"/>
            <p14:sldId id="359"/>
            <p14:sldId id="360"/>
            <p14:sldId id="361"/>
            <p14:sldId id="338"/>
            <p14:sldId id="83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804C56D-F37B-8A93-8258-4BF24177998C}" v="17" dt="2020-04-21T01:07:19.938"/>
    <p1510:client id="{911AC38F-A83B-4353-B036-3C5696465EEF}" v="1" dt="2020-12-02T05:18:45.1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80" autoAdjust="0"/>
    <p:restoredTop sz="94660"/>
  </p:normalViewPr>
  <p:slideViewPr>
    <p:cSldViewPr snapToGrid="0">
      <p:cViewPr varScale="1">
        <p:scale>
          <a:sx n="110" d="100"/>
          <a:sy n="110" d="100"/>
        </p:scale>
        <p:origin x="168" y="280"/>
      </p:cViewPr>
      <p:guideLst/>
    </p:cSldViewPr>
  </p:slideViewPr>
  <p:notesTextViewPr>
    <p:cViewPr>
      <p:scale>
        <a:sx n="1" d="1"/>
        <a:sy n="1" d="1"/>
      </p:scale>
      <p:origin x="0" y="0"/>
    </p:cViewPr>
  </p:notesTextViewPr>
  <p:notesViewPr>
    <p:cSldViewPr snapToGrid="0">
      <p:cViewPr varScale="1">
        <p:scale>
          <a:sx n="52" d="100"/>
          <a:sy n="52" d="100"/>
        </p:scale>
        <p:origin x="2862"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E685716-0B86-48B7-BEA9-37CA52C515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5E7D5C2-DAED-422E-82F5-22D0A5911EB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75D528E-2EDA-4474-866A-DF716A159D98}" type="datetimeFigureOut">
              <a:rPr lang="en-US" smtClean="0"/>
              <a:t>1/13/21</a:t>
            </a:fld>
            <a:endParaRPr lang="en-US"/>
          </a:p>
        </p:txBody>
      </p:sp>
      <p:sp>
        <p:nvSpPr>
          <p:cNvPr id="4" name="Footer Placeholder 3">
            <a:extLst>
              <a:ext uri="{FF2B5EF4-FFF2-40B4-BE49-F238E27FC236}">
                <a16:creationId xmlns:a16="http://schemas.microsoft.com/office/drawing/2014/main" id="{B2D20EE1-4C2B-4935-9973-3362F94C9BC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2C588557-6C08-4635-8E6B-3565CCFBAA8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4549345-F011-4943-B160-9EA408A4C3D1}" type="slidenum">
              <a:rPr lang="en-US" smtClean="0"/>
              <a:t>‹#›</a:t>
            </a:fld>
            <a:endParaRPr lang="en-US"/>
          </a:p>
        </p:txBody>
      </p:sp>
    </p:spTree>
    <p:extLst>
      <p:ext uri="{BB962C8B-B14F-4D97-AF65-F5344CB8AC3E}">
        <p14:creationId xmlns:p14="http://schemas.microsoft.com/office/powerpoint/2010/main" val="3075117864"/>
      </p:ext>
    </p:extLst>
  </p:cSld>
  <p:clrMap bg1="lt1" tx1="dk1" bg2="lt2" tx2="dk2" accent1="accent1" accent2="accent2" accent3="accent3" accent4="accent4" accent5="accent5" accent6="accent6" hlink="hlink" folHlink="folHlink"/>
</p:handoutMaster>
</file>

<file path=ppt/media/image1.jpg>
</file>

<file path=ppt/media/image10.tiff>
</file>

<file path=ppt/media/image11.png>
</file>

<file path=ppt/media/image12.png>
</file>

<file path=ppt/media/image13.jpg>
</file>

<file path=ppt/media/image2.jpg>
</file>

<file path=ppt/media/image3.jpg>
</file>

<file path=ppt/media/image4.jpg>
</file>

<file path=ppt/media/image5.jpg>
</file>

<file path=ppt/media/image6.jp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010241-759B-45E0-98F4-1DCE48CEAB8A}" type="datetimeFigureOut">
              <a:rPr lang="en-US" smtClean="0"/>
              <a:t>1/13/21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B2114C-AB4D-4D86-844B-4975A0F34071}" type="slidenum">
              <a:rPr lang="en-US" smtClean="0"/>
              <a:t>‹#›</a:t>
            </a:fld>
            <a:endParaRPr lang="en-US"/>
          </a:p>
        </p:txBody>
      </p:sp>
    </p:spTree>
    <p:extLst>
      <p:ext uri="{BB962C8B-B14F-4D97-AF65-F5344CB8AC3E}">
        <p14:creationId xmlns:p14="http://schemas.microsoft.com/office/powerpoint/2010/main" val="15532629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a:noFill/>
          <a:ln w="12700">
            <a:solidFill>
              <a:prstClr val="black"/>
            </a:solidFill>
          </a:ln>
        </p:spPr>
      </p:sp>
      <p:sp>
        <p:nvSpPr>
          <p:cNvPr id="3" name="Rectangle 2"/>
          <p:cNvSpPr>
            <a:spLocks noGrp="1"/>
          </p:cNvSpPr>
          <p:nvPr>
            <p:ph type="body" idx="1"/>
          </p:nvPr>
        </p:nvSpPr>
        <p:spPr/>
        <p:txBody>
          <a:bodyPr/>
          <a:lstStyle/>
          <a:p>
            <a:endParaRPr lang="en-US" dirty="0"/>
          </a:p>
        </p:txBody>
      </p:sp>
      <p:sp>
        <p:nvSpPr>
          <p:cNvPr id="4" name="Rectangle 3"/>
          <p:cNvSpPr>
            <a:spLocks noGrp="1"/>
          </p:cNvSpPr>
          <p:nvPr>
            <p:ph type="sldNum" sz="quarter" idx="10"/>
          </p:nvPr>
        </p:nvSpPr>
        <p:spPr/>
        <p:txBody>
          <a:bodyPr/>
          <a:lstStyle/>
          <a:p>
            <a:fld id="{55A5A28D-BDB6-46FF-A1EF-D3D59E3A726F}" type="slidenum">
              <a:rPr lang="en-US" smtClean="0"/>
              <a:pPr/>
              <a:t>3</a:t>
            </a:fld>
            <a:endParaRPr lang="en-US"/>
          </a:p>
        </p:txBody>
      </p:sp>
    </p:spTree>
    <p:extLst>
      <p:ext uri="{BB962C8B-B14F-4D97-AF65-F5344CB8AC3E}">
        <p14:creationId xmlns:p14="http://schemas.microsoft.com/office/powerpoint/2010/main" val="35381961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a:noFill/>
          <a:ln w="12700">
            <a:solidFill>
              <a:prstClr val="black"/>
            </a:solidFill>
          </a:ln>
        </p:spPr>
      </p:sp>
      <p:sp>
        <p:nvSpPr>
          <p:cNvPr id="3" name="Rectangle 2"/>
          <p:cNvSpPr>
            <a:spLocks noGrp="1"/>
          </p:cNvSpPr>
          <p:nvPr>
            <p:ph type="body" idx="1"/>
          </p:nvPr>
        </p:nvSpPr>
        <p:spPr/>
        <p:txBody>
          <a:bodyPr/>
          <a:lstStyle/>
          <a:p>
            <a:endParaRPr lang="en-US" dirty="0"/>
          </a:p>
        </p:txBody>
      </p:sp>
      <p:sp>
        <p:nvSpPr>
          <p:cNvPr id="4" name="Rectangle 3"/>
          <p:cNvSpPr>
            <a:spLocks noGrp="1"/>
          </p:cNvSpPr>
          <p:nvPr>
            <p:ph type="sldNum" sz="quarter" idx="10"/>
          </p:nvPr>
        </p:nvSpPr>
        <p:spPr/>
        <p:txBody>
          <a:bodyPr/>
          <a:lstStyle/>
          <a:p>
            <a:fld id="{55A5A28D-BDB6-46FF-A1EF-D3D59E3A726F}" type="slidenum">
              <a:rPr lang="en-US" smtClean="0"/>
              <a:pPr/>
              <a:t>4</a:t>
            </a:fld>
            <a:endParaRPr lang="en-US"/>
          </a:p>
        </p:txBody>
      </p:sp>
    </p:spTree>
    <p:extLst>
      <p:ext uri="{BB962C8B-B14F-4D97-AF65-F5344CB8AC3E}">
        <p14:creationId xmlns:p14="http://schemas.microsoft.com/office/powerpoint/2010/main" val="6721768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a:noFill/>
          <a:ln w="12700">
            <a:solidFill>
              <a:prstClr val="black"/>
            </a:solidFill>
          </a:ln>
        </p:spPr>
      </p:sp>
      <p:sp>
        <p:nvSpPr>
          <p:cNvPr id="3" name="Rectangle 2"/>
          <p:cNvSpPr>
            <a:spLocks noGrp="1"/>
          </p:cNvSpPr>
          <p:nvPr>
            <p:ph type="body" idx="1"/>
          </p:nvPr>
        </p:nvSpPr>
        <p:spPr/>
        <p:txBody>
          <a:bodyPr/>
          <a:lstStyle/>
          <a:p>
            <a:endParaRPr lang="en-US" dirty="0"/>
          </a:p>
        </p:txBody>
      </p:sp>
      <p:sp>
        <p:nvSpPr>
          <p:cNvPr id="4" name="Rectangle 3"/>
          <p:cNvSpPr>
            <a:spLocks noGrp="1"/>
          </p:cNvSpPr>
          <p:nvPr>
            <p:ph type="sldNum" sz="quarter" idx="10"/>
          </p:nvPr>
        </p:nvSpPr>
        <p:spPr/>
        <p:txBody>
          <a:bodyPr/>
          <a:lstStyle/>
          <a:p>
            <a:fld id="{55A5A28D-BDB6-46FF-A1EF-D3D59E3A726F}" type="slidenum">
              <a:rPr lang="en-US" smtClean="0"/>
              <a:pPr/>
              <a:t>6</a:t>
            </a:fld>
            <a:endParaRPr lang="en-US"/>
          </a:p>
        </p:txBody>
      </p:sp>
    </p:spTree>
    <p:extLst>
      <p:ext uri="{BB962C8B-B14F-4D97-AF65-F5344CB8AC3E}">
        <p14:creationId xmlns:p14="http://schemas.microsoft.com/office/powerpoint/2010/main" val="3472963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a:noFill/>
          <a:ln w="12700">
            <a:solidFill>
              <a:prstClr val="black"/>
            </a:solidFill>
          </a:ln>
        </p:spPr>
      </p:sp>
      <p:sp>
        <p:nvSpPr>
          <p:cNvPr id="3" name="Rectangle 2"/>
          <p:cNvSpPr>
            <a:spLocks noGrp="1"/>
          </p:cNvSpPr>
          <p:nvPr>
            <p:ph type="body" idx="1"/>
          </p:nvPr>
        </p:nvSpPr>
        <p:spPr/>
        <p:txBody>
          <a:bodyPr/>
          <a:lstStyle/>
          <a:p>
            <a:endParaRPr lang="en-US" dirty="0"/>
          </a:p>
        </p:txBody>
      </p:sp>
      <p:sp>
        <p:nvSpPr>
          <p:cNvPr id="4" name="Rectangle 3"/>
          <p:cNvSpPr>
            <a:spLocks noGrp="1"/>
          </p:cNvSpPr>
          <p:nvPr>
            <p:ph type="sldNum" sz="quarter" idx="10"/>
          </p:nvPr>
        </p:nvSpPr>
        <p:spPr/>
        <p:txBody>
          <a:bodyPr/>
          <a:lstStyle/>
          <a:p>
            <a:fld id="{55A5A28D-BDB6-46FF-A1EF-D3D59E3A726F}" type="slidenum">
              <a:rPr lang="en-US" smtClean="0"/>
              <a:pPr/>
              <a:t>7</a:t>
            </a:fld>
            <a:endParaRPr lang="en-US"/>
          </a:p>
        </p:txBody>
      </p:sp>
    </p:spTree>
    <p:extLst>
      <p:ext uri="{BB962C8B-B14F-4D97-AF65-F5344CB8AC3E}">
        <p14:creationId xmlns:p14="http://schemas.microsoft.com/office/powerpoint/2010/main" val="31485554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a:noFill/>
          <a:ln w="12700">
            <a:solidFill>
              <a:prstClr val="black"/>
            </a:solidFill>
          </a:ln>
        </p:spPr>
      </p:sp>
      <p:sp>
        <p:nvSpPr>
          <p:cNvPr id="3" name="Rectangle 2"/>
          <p:cNvSpPr>
            <a:spLocks noGrp="1"/>
          </p:cNvSpPr>
          <p:nvPr>
            <p:ph type="body" idx="1"/>
          </p:nvPr>
        </p:nvSpPr>
        <p:spPr/>
        <p:txBody>
          <a:bodyPr/>
          <a:lstStyle/>
          <a:p>
            <a:endParaRPr lang="en-US" dirty="0"/>
          </a:p>
        </p:txBody>
      </p:sp>
      <p:sp>
        <p:nvSpPr>
          <p:cNvPr id="4" name="Rectangle 3"/>
          <p:cNvSpPr>
            <a:spLocks noGrp="1"/>
          </p:cNvSpPr>
          <p:nvPr>
            <p:ph type="sldNum" sz="quarter" idx="10"/>
          </p:nvPr>
        </p:nvSpPr>
        <p:spPr/>
        <p:txBody>
          <a:bodyPr/>
          <a:lstStyle/>
          <a:p>
            <a:fld id="{55A5A28D-BDB6-46FF-A1EF-D3D59E3A726F}" type="slidenum">
              <a:rPr lang="en-US" smtClean="0"/>
              <a:pPr/>
              <a:t>8</a:t>
            </a:fld>
            <a:endParaRPr lang="en-US"/>
          </a:p>
        </p:txBody>
      </p:sp>
    </p:spTree>
    <p:extLst>
      <p:ext uri="{BB962C8B-B14F-4D97-AF65-F5344CB8AC3E}">
        <p14:creationId xmlns:p14="http://schemas.microsoft.com/office/powerpoint/2010/main" val="15339196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a:noFill/>
          <a:ln w="12700">
            <a:solidFill>
              <a:prstClr val="black"/>
            </a:solidFill>
          </a:ln>
        </p:spPr>
      </p:sp>
      <p:sp>
        <p:nvSpPr>
          <p:cNvPr id="3" name="Rectangle 2"/>
          <p:cNvSpPr>
            <a:spLocks noGrp="1"/>
          </p:cNvSpPr>
          <p:nvPr>
            <p:ph type="body" idx="1"/>
          </p:nvPr>
        </p:nvSpPr>
        <p:spPr/>
        <p:txBody>
          <a:bodyPr/>
          <a:lstStyle/>
          <a:p>
            <a:endParaRPr lang="en-US" dirty="0"/>
          </a:p>
        </p:txBody>
      </p:sp>
      <p:sp>
        <p:nvSpPr>
          <p:cNvPr id="4" name="Rectangle 3"/>
          <p:cNvSpPr>
            <a:spLocks noGrp="1"/>
          </p:cNvSpPr>
          <p:nvPr>
            <p:ph type="sldNum" sz="quarter" idx="10"/>
          </p:nvPr>
        </p:nvSpPr>
        <p:spPr/>
        <p:txBody>
          <a:bodyPr/>
          <a:lstStyle/>
          <a:p>
            <a:fld id="{55A5A28D-BDB6-46FF-A1EF-D3D59E3A726F}" type="slidenum">
              <a:rPr lang="en-US" smtClean="0"/>
              <a:pPr/>
              <a:t>9</a:t>
            </a:fld>
            <a:endParaRPr lang="en-US"/>
          </a:p>
        </p:txBody>
      </p:sp>
    </p:spTree>
    <p:extLst>
      <p:ext uri="{BB962C8B-B14F-4D97-AF65-F5344CB8AC3E}">
        <p14:creationId xmlns:p14="http://schemas.microsoft.com/office/powerpoint/2010/main" val="914686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a:noFill/>
          <a:ln w="12700">
            <a:solidFill>
              <a:prstClr val="black"/>
            </a:solidFill>
          </a:ln>
        </p:spPr>
      </p:sp>
      <p:sp>
        <p:nvSpPr>
          <p:cNvPr id="3" name="Rectangle 2"/>
          <p:cNvSpPr>
            <a:spLocks noGrp="1"/>
          </p:cNvSpPr>
          <p:nvPr>
            <p:ph type="body" idx="1"/>
          </p:nvPr>
        </p:nvSpPr>
        <p:spPr/>
        <p:txBody>
          <a:bodyPr/>
          <a:lstStyle/>
          <a:p>
            <a:endParaRPr lang="en-US" dirty="0"/>
          </a:p>
        </p:txBody>
      </p:sp>
      <p:sp>
        <p:nvSpPr>
          <p:cNvPr id="4" name="Rectangle 3"/>
          <p:cNvSpPr>
            <a:spLocks noGrp="1"/>
          </p:cNvSpPr>
          <p:nvPr>
            <p:ph type="sldNum" sz="quarter" idx="10"/>
          </p:nvPr>
        </p:nvSpPr>
        <p:spPr/>
        <p:txBody>
          <a:bodyPr/>
          <a:lstStyle/>
          <a:p>
            <a:fld id="{55A5A28D-BDB6-46FF-A1EF-D3D59E3A726F}" type="slidenum">
              <a:rPr lang="en-US" smtClean="0"/>
              <a:pPr/>
              <a:t>10</a:t>
            </a:fld>
            <a:endParaRPr lang="en-US"/>
          </a:p>
        </p:txBody>
      </p:sp>
    </p:spTree>
    <p:extLst>
      <p:ext uri="{BB962C8B-B14F-4D97-AF65-F5344CB8AC3E}">
        <p14:creationId xmlns:p14="http://schemas.microsoft.com/office/powerpoint/2010/main" val="5397393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a:noFill/>
          <a:ln w="12700">
            <a:solidFill>
              <a:prstClr val="black"/>
            </a:solidFill>
          </a:ln>
        </p:spPr>
      </p:sp>
      <p:sp>
        <p:nvSpPr>
          <p:cNvPr id="3" name="Rectangle 2"/>
          <p:cNvSpPr>
            <a:spLocks noGrp="1"/>
          </p:cNvSpPr>
          <p:nvPr>
            <p:ph type="body" idx="1"/>
          </p:nvPr>
        </p:nvSpPr>
        <p:spPr/>
        <p:txBody>
          <a:bodyPr/>
          <a:lstStyle/>
          <a:p>
            <a:endParaRPr lang="en-US" dirty="0"/>
          </a:p>
        </p:txBody>
      </p:sp>
      <p:sp>
        <p:nvSpPr>
          <p:cNvPr id="4" name="Rectangle 3"/>
          <p:cNvSpPr>
            <a:spLocks noGrp="1"/>
          </p:cNvSpPr>
          <p:nvPr>
            <p:ph type="sldNum" sz="quarter" idx="10"/>
          </p:nvPr>
        </p:nvSpPr>
        <p:spPr/>
        <p:txBody>
          <a:bodyPr/>
          <a:lstStyle/>
          <a:p>
            <a:fld id="{55A5A28D-BDB6-46FF-A1EF-D3D59E3A726F}" type="slidenum">
              <a:rPr lang="en-US" smtClean="0"/>
              <a:pPr/>
              <a:t>11</a:t>
            </a:fld>
            <a:endParaRPr lang="en-US"/>
          </a:p>
        </p:txBody>
      </p:sp>
    </p:spTree>
    <p:extLst>
      <p:ext uri="{BB962C8B-B14F-4D97-AF65-F5344CB8AC3E}">
        <p14:creationId xmlns:p14="http://schemas.microsoft.com/office/powerpoint/2010/main" val="61790063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solidFill>
                  <a:schemeClr val="bg1"/>
                </a:solidFill>
                <a:latin typeface="Linh AvantGarde" panose="02000603030000020004"/>
                <a:cs typeface="Times New Roman" panose="02020603050405020304" pitchFamily="18" charset="0"/>
              </a:defRPr>
            </a:lvl1pPr>
          </a:lstStyle>
          <a:p>
            <a:r>
              <a:rPr lang="en-US" altLang="zh-CN" dirty="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solidFill>
                  <a:schemeClr val="bg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dirty="0"/>
              <a:t>Click to edit Master subtitle style</a:t>
            </a:r>
            <a:endParaRPr lang="en-US" dirty="0"/>
          </a:p>
        </p:txBody>
      </p:sp>
    </p:spTree>
    <p:extLst>
      <p:ext uri="{BB962C8B-B14F-4D97-AF65-F5344CB8AC3E}">
        <p14:creationId xmlns:p14="http://schemas.microsoft.com/office/powerpoint/2010/main" val="4071749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1_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322463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28650" y="146842"/>
            <a:ext cx="8194964" cy="795267"/>
          </a:xfrm>
        </p:spPr>
        <p:txBody>
          <a:bodyPr>
            <a:normAutofit/>
          </a:bodyPr>
          <a:lstStyle>
            <a:lvl1pPr>
              <a:defRPr sz="3200" b="1" baseline="0">
                <a:latin typeface="Arial" panose="020B0604020202020204" pitchFamily="34" charset="0"/>
                <a:cs typeface="Arial" panose="020B0604020202020204" pitchFamily="34" charset="0"/>
              </a:defRPr>
            </a:lvl1pPr>
          </a:lstStyle>
          <a:p>
            <a:r>
              <a:rPr lang="en-US" altLang="zh-CN" dirty="0"/>
              <a:t>Click to edit Master title style</a:t>
            </a:r>
            <a:endParaRPr lang="en-US" dirty="0"/>
          </a:p>
        </p:txBody>
      </p:sp>
      <p:sp>
        <p:nvSpPr>
          <p:cNvPr id="3" name="Content Placeholder 2"/>
          <p:cNvSpPr>
            <a:spLocks noGrp="1"/>
          </p:cNvSpPr>
          <p:nvPr>
            <p:ph idx="1"/>
          </p:nvPr>
        </p:nvSpPr>
        <p:spPr>
          <a:xfrm>
            <a:off x="628650" y="1094508"/>
            <a:ext cx="8194964" cy="5379605"/>
          </a:xfrm>
        </p:spPr>
        <p:txBody>
          <a:bodyPr>
            <a:normAutofit/>
          </a:bodyPr>
          <a:lstStyle>
            <a:lvl1pPr>
              <a:buSzPct val="60000"/>
              <a:buFont typeface="Wingdings" pitchFamily="2" charset="2"/>
              <a:buChar char="q"/>
              <a:defRPr sz="2400" baseline="0">
                <a:latin typeface="Arial" panose="020B0604020202020204" pitchFamily="34" charset="0"/>
                <a:cs typeface="Arial" panose="020B0604020202020204" pitchFamily="34" charset="0"/>
              </a:defRPr>
            </a:lvl1pPr>
            <a:lvl2pPr>
              <a:buFont typeface="Courier New" panose="02070309020205020404" pitchFamily="49" charset="0"/>
              <a:buChar char="o"/>
              <a:defRPr sz="2000" baseline="0">
                <a:latin typeface="Arial" panose="020B0604020202020204" pitchFamily="34" charset="0"/>
                <a:cs typeface="Arial" panose="020B0604020202020204" pitchFamily="34" charset="0"/>
              </a:defRPr>
            </a:lvl2pPr>
            <a:lvl3pPr>
              <a:defRPr sz="1800" baseline="0">
                <a:latin typeface="Arial" panose="020B0604020202020204" pitchFamily="34" charset="0"/>
                <a:cs typeface="Arial" panose="020B0604020202020204" pitchFamily="34" charset="0"/>
              </a:defRPr>
            </a:lvl3pPr>
            <a:lvl4pPr>
              <a:defRPr sz="1600" baseline="0">
                <a:latin typeface="Arial" panose="020B0604020202020204" pitchFamily="34" charset="0"/>
                <a:cs typeface="Arial" panose="020B0604020202020204" pitchFamily="34" charset="0"/>
              </a:defRPr>
            </a:lvl4pPr>
            <a:lvl5pPr>
              <a:defRPr sz="1600" baseline="0">
                <a:latin typeface="Arial" panose="020B0604020202020204" pitchFamily="34" charset="0"/>
                <a:cs typeface="Arial" panose="020B0604020202020204" pitchFamily="34" charset="0"/>
              </a:defRPr>
            </a:lvl5p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en-US" dirty="0"/>
          </a:p>
        </p:txBody>
      </p:sp>
      <p:sp>
        <p:nvSpPr>
          <p:cNvPr id="6" name="Slide Number Placeholder 5"/>
          <p:cNvSpPr>
            <a:spLocks noGrp="1"/>
          </p:cNvSpPr>
          <p:nvPr>
            <p:ph type="sldNum" sz="quarter" idx="12"/>
          </p:nvPr>
        </p:nvSpPr>
        <p:spPr>
          <a:xfrm>
            <a:off x="7680614" y="6474114"/>
            <a:ext cx="1143000" cy="365125"/>
          </a:xfrm>
        </p:spPr>
        <p:txBody>
          <a:bodyPr/>
          <a:lstStyle/>
          <a:p>
            <a:fld id="{11F88B7E-86B8-4862-842E-2DB840C1EC76}" type="slidenum">
              <a:rPr lang="zh-CN" altLang="en-US" smtClean="0"/>
              <a:t>‹#›</a:t>
            </a:fld>
            <a:endParaRPr lang="zh-CN" altLang="en-US"/>
          </a:p>
        </p:txBody>
      </p:sp>
    </p:spTree>
    <p:extLst>
      <p:ext uri="{BB962C8B-B14F-4D97-AF65-F5344CB8AC3E}">
        <p14:creationId xmlns:p14="http://schemas.microsoft.com/office/powerpoint/2010/main" val="23866018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23966"/>
            <a:ext cx="7886700" cy="2852737"/>
          </a:xfrm>
        </p:spPr>
        <p:txBody>
          <a:bodyPr anchor="b">
            <a:normAutofit/>
          </a:bodyPr>
          <a:lstStyle>
            <a:lvl1pPr>
              <a:defRPr sz="4800">
                <a:latin typeface="Arial" panose="020B0604020202020204" pitchFamily="34" charset="0"/>
                <a:cs typeface="Arial" panose="020B0604020202020204" pitchFamily="34" charset="0"/>
              </a:defRPr>
            </a:lvl1pPr>
          </a:lstStyle>
          <a:p>
            <a:r>
              <a:rPr lang="en-US" altLang="zh-CN" dirty="0"/>
              <a:t>Click to edit Master title style</a:t>
            </a:r>
            <a:endParaRPr lang="en-US" dirty="0"/>
          </a:p>
        </p:txBody>
      </p:sp>
      <p:sp>
        <p:nvSpPr>
          <p:cNvPr id="3" name="Text Placeholder 2"/>
          <p:cNvSpPr>
            <a:spLocks noGrp="1"/>
          </p:cNvSpPr>
          <p:nvPr>
            <p:ph type="body" idx="1"/>
          </p:nvPr>
        </p:nvSpPr>
        <p:spPr>
          <a:xfrm>
            <a:off x="623888" y="4322764"/>
            <a:ext cx="7886700" cy="1500187"/>
          </a:xfrm>
        </p:spPr>
        <p:txBody>
          <a:bodyPr/>
          <a:lstStyle>
            <a:lvl1pPr marL="0" indent="0">
              <a:buNone/>
              <a:defRPr sz="2400">
                <a:solidFill>
                  <a:schemeClr val="tx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a:t>Click to edit Master text styles</a:t>
            </a:r>
          </a:p>
        </p:txBody>
      </p:sp>
      <p:sp>
        <p:nvSpPr>
          <p:cNvPr id="6" name="Slide Number Placeholder 5"/>
          <p:cNvSpPr>
            <a:spLocks noGrp="1"/>
          </p:cNvSpPr>
          <p:nvPr>
            <p:ph type="sldNum" sz="quarter" idx="12"/>
          </p:nvPr>
        </p:nvSpPr>
        <p:spPr>
          <a:xfrm>
            <a:off x="7693891" y="6474113"/>
            <a:ext cx="1117600" cy="365125"/>
          </a:xfrm>
        </p:spPr>
        <p:txBody>
          <a:bodyPr/>
          <a:lstStyle/>
          <a:p>
            <a:fld id="{11F88B7E-86B8-4862-842E-2DB840C1EC76}" type="slidenum">
              <a:rPr lang="zh-CN" altLang="en-US" smtClean="0"/>
              <a:t>‹#›</a:t>
            </a:fld>
            <a:endParaRPr lang="zh-CN" altLang="en-US"/>
          </a:p>
        </p:txBody>
      </p:sp>
    </p:spTree>
    <p:extLst>
      <p:ext uri="{BB962C8B-B14F-4D97-AF65-F5344CB8AC3E}">
        <p14:creationId xmlns:p14="http://schemas.microsoft.com/office/powerpoint/2010/main" val="35237572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200">
                <a:latin typeface="Arial" panose="020B0604020202020204" pitchFamily="34" charset="0"/>
                <a:cs typeface="Arial" panose="020B0604020202020204" pitchFamily="34" charset="0"/>
              </a:defRPr>
            </a:lvl1pPr>
          </a:lstStyle>
          <a:p>
            <a:r>
              <a:rPr lang="en-US" altLang="zh-CN" dirty="0"/>
              <a:t>Click to edit Master title style</a:t>
            </a:r>
            <a:endParaRPr lang="en-US" dirty="0"/>
          </a:p>
        </p:txBody>
      </p:sp>
      <p:sp>
        <p:nvSpPr>
          <p:cNvPr id="3" name="Content Placeholder 2"/>
          <p:cNvSpPr>
            <a:spLocks noGrp="1"/>
          </p:cNvSpPr>
          <p:nvPr>
            <p:ph sz="half" idx="1"/>
          </p:nvPr>
        </p:nvSpPr>
        <p:spPr>
          <a:xfrm>
            <a:off x="628650" y="1628775"/>
            <a:ext cx="3886200" cy="4351338"/>
          </a:xfrm>
        </p:spPr>
        <p:txBody>
          <a:bodyPr>
            <a:normAutofit/>
          </a:bodyPr>
          <a:lstStyle>
            <a:lvl1pPr>
              <a:defRPr sz="2400">
                <a:latin typeface="Arial" panose="020B0604020202020204" pitchFamily="34" charset="0"/>
                <a:cs typeface="Arial" panose="020B0604020202020204" pitchFamily="34" charset="0"/>
              </a:defRPr>
            </a:lvl1pPr>
            <a:lvl2pPr>
              <a:defRPr sz="2000">
                <a:latin typeface="Arial" panose="020B0604020202020204" pitchFamily="34" charset="0"/>
                <a:cs typeface="Arial" panose="020B0604020202020204" pitchFamily="34" charset="0"/>
              </a:defRPr>
            </a:lvl2pPr>
            <a:lvl3pPr>
              <a:defRPr sz="1800">
                <a:latin typeface="Arial" panose="020B0604020202020204" pitchFamily="34" charset="0"/>
                <a:cs typeface="Arial" panose="020B0604020202020204" pitchFamily="34" charset="0"/>
              </a:defRPr>
            </a:lvl3pPr>
            <a:lvl4pPr>
              <a:defRPr sz="1600">
                <a:latin typeface="Arial" panose="020B0604020202020204" pitchFamily="34" charset="0"/>
                <a:cs typeface="Arial" panose="020B0604020202020204" pitchFamily="34" charset="0"/>
              </a:defRPr>
            </a:lvl4pPr>
            <a:lvl5pPr>
              <a:defRPr sz="1600">
                <a:latin typeface="Arial" panose="020B0604020202020204" pitchFamily="34" charset="0"/>
                <a:cs typeface="Arial" panose="020B0604020202020204" pitchFamily="34" charset="0"/>
              </a:defRPr>
            </a:lvl5p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en-US" dirty="0"/>
          </a:p>
        </p:txBody>
      </p:sp>
      <p:sp>
        <p:nvSpPr>
          <p:cNvPr id="4" name="Content Placeholder 3"/>
          <p:cNvSpPr>
            <a:spLocks noGrp="1"/>
          </p:cNvSpPr>
          <p:nvPr>
            <p:ph sz="half" idx="2"/>
          </p:nvPr>
        </p:nvSpPr>
        <p:spPr>
          <a:xfrm>
            <a:off x="4629150" y="1628775"/>
            <a:ext cx="3886200" cy="4351338"/>
          </a:xfrm>
        </p:spPr>
        <p:txBody>
          <a:bodyPr>
            <a:normAutofit/>
          </a:bodyPr>
          <a:lstStyle>
            <a:lvl1pPr>
              <a:defRPr sz="2400">
                <a:latin typeface="Arial" panose="020B0604020202020204" pitchFamily="34" charset="0"/>
                <a:cs typeface="Arial" panose="020B0604020202020204" pitchFamily="34" charset="0"/>
              </a:defRPr>
            </a:lvl1pPr>
            <a:lvl2pPr>
              <a:defRPr sz="2000">
                <a:latin typeface="Arial" panose="020B0604020202020204" pitchFamily="34" charset="0"/>
                <a:cs typeface="Arial" panose="020B0604020202020204" pitchFamily="34" charset="0"/>
              </a:defRPr>
            </a:lvl2pPr>
            <a:lvl3pPr>
              <a:defRPr sz="1800">
                <a:latin typeface="Arial" panose="020B0604020202020204" pitchFamily="34" charset="0"/>
                <a:cs typeface="Arial" panose="020B0604020202020204" pitchFamily="34" charset="0"/>
              </a:defRPr>
            </a:lvl3pPr>
            <a:lvl4pPr>
              <a:defRPr sz="1600">
                <a:latin typeface="Arial" panose="020B0604020202020204" pitchFamily="34" charset="0"/>
                <a:cs typeface="Arial" panose="020B0604020202020204" pitchFamily="34" charset="0"/>
              </a:defRPr>
            </a:lvl4pPr>
            <a:lvl5pPr>
              <a:defRPr sz="1600">
                <a:latin typeface="Arial" panose="020B0604020202020204" pitchFamily="34" charset="0"/>
                <a:cs typeface="Arial" panose="020B0604020202020204" pitchFamily="34" charset="0"/>
              </a:defRPr>
            </a:lvl5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7" name="Slide Number Placeholder 6"/>
          <p:cNvSpPr>
            <a:spLocks noGrp="1"/>
          </p:cNvSpPr>
          <p:nvPr>
            <p:ph type="sldNum" sz="quarter" idx="12"/>
          </p:nvPr>
        </p:nvSpPr>
        <p:spPr>
          <a:xfrm>
            <a:off x="7666186" y="6479020"/>
            <a:ext cx="1117600" cy="365125"/>
          </a:xfrm>
        </p:spPr>
        <p:txBody>
          <a:bodyPr/>
          <a:lstStyle/>
          <a:p>
            <a:fld id="{11F88B7E-86B8-4862-842E-2DB840C1EC76}" type="slidenum">
              <a:rPr lang="zh-CN" altLang="en-US" smtClean="0"/>
              <a:t>‹#›</a:t>
            </a:fld>
            <a:endParaRPr lang="zh-CN" altLang="en-US"/>
          </a:p>
        </p:txBody>
      </p:sp>
    </p:spTree>
    <p:extLst>
      <p:ext uri="{BB962C8B-B14F-4D97-AF65-F5344CB8AC3E}">
        <p14:creationId xmlns:p14="http://schemas.microsoft.com/office/powerpoint/2010/main" val="3743755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en-US" altLang="zh-CN"/>
              <a:t>Click to edit Master title style</a:t>
            </a:r>
            <a:endParaRPr lang="en-US" dirty="0"/>
          </a:p>
        </p:txBody>
      </p:sp>
      <p:sp>
        <p:nvSpPr>
          <p:cNvPr id="5" name="Slide Number Placeholder 4"/>
          <p:cNvSpPr>
            <a:spLocks noGrp="1"/>
          </p:cNvSpPr>
          <p:nvPr>
            <p:ph type="sldNum" sz="quarter" idx="12"/>
          </p:nvPr>
        </p:nvSpPr>
        <p:spPr>
          <a:xfrm>
            <a:off x="7707745" y="6479020"/>
            <a:ext cx="1117600" cy="365125"/>
          </a:xfrm>
        </p:spPr>
        <p:txBody>
          <a:bodyPr/>
          <a:lstStyle/>
          <a:p>
            <a:fld id="{11F88B7E-86B8-4862-842E-2DB840C1EC76}" type="slidenum">
              <a:rPr lang="zh-CN" altLang="en-US" smtClean="0"/>
              <a:t>‹#›</a:t>
            </a:fld>
            <a:endParaRPr lang="zh-CN" altLang="en-US"/>
          </a:p>
        </p:txBody>
      </p:sp>
    </p:spTree>
    <p:extLst>
      <p:ext uri="{BB962C8B-B14F-4D97-AF65-F5344CB8AC3E}">
        <p14:creationId xmlns:p14="http://schemas.microsoft.com/office/powerpoint/2010/main" val="598548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2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5900" y="1781176"/>
            <a:ext cx="2711450" cy="4244974"/>
          </a:xfrm>
        </p:spPr>
        <p:txBody>
          <a:bodyPr/>
          <a:lstStyle>
            <a:lvl1pPr>
              <a:defRPr sz="3600">
                <a:solidFill>
                  <a:schemeClr val="bg1">
                    <a:lumMod val="95000"/>
                  </a:schemeClr>
                </a:solidFill>
                <a:latin typeface="Arial" panose="020B0604020202020204" pitchFamily="34" charset="0"/>
                <a:cs typeface="Arial" panose="020B0604020202020204" pitchFamily="34" charset="0"/>
              </a:defRPr>
            </a:lvl1pPr>
          </a:lstStyle>
          <a:p>
            <a:r>
              <a:rPr lang="en-US" altLang="zh-CN" dirty="0"/>
              <a:t>Click to edit Master title style</a:t>
            </a:r>
            <a:endParaRPr lang="en-US" dirty="0"/>
          </a:p>
        </p:txBody>
      </p:sp>
    </p:spTree>
    <p:extLst>
      <p:ext uri="{BB962C8B-B14F-4D97-AF65-F5344CB8AC3E}">
        <p14:creationId xmlns:p14="http://schemas.microsoft.com/office/powerpoint/2010/main" val="715013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790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7707745" y="6479020"/>
            <a:ext cx="1117600" cy="365125"/>
          </a:xfrm>
        </p:spPr>
        <p:txBody>
          <a:bodyPr/>
          <a:lstStyle/>
          <a:p>
            <a:fld id="{11F88B7E-86B8-4862-842E-2DB840C1EC76}" type="slidenum">
              <a:rPr lang="zh-CN" altLang="en-US" smtClean="0"/>
              <a:t>‹#›</a:t>
            </a:fld>
            <a:endParaRPr lang="zh-CN" altLang="en-US"/>
          </a:p>
        </p:txBody>
      </p:sp>
    </p:spTree>
    <p:extLst>
      <p:ext uri="{BB962C8B-B14F-4D97-AF65-F5344CB8AC3E}">
        <p14:creationId xmlns:p14="http://schemas.microsoft.com/office/powerpoint/2010/main" val="38283646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2_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96920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55577"/>
            <a:ext cx="7886700" cy="731404"/>
          </a:xfrm>
          <a:prstGeom prst="rect">
            <a:avLst/>
          </a:prstGeom>
        </p:spPr>
        <p:txBody>
          <a:bodyPr vert="horz" lIns="91440" tIns="45720" rIns="91440" bIns="45720" rtlCol="0" anchor="ctr">
            <a:normAutofit/>
          </a:bodyPr>
          <a:lstStyle/>
          <a:p>
            <a:r>
              <a:rPr lang="en-US" altLang="zh-CN" dirty="0"/>
              <a:t>Click to edit Master title style</a:t>
            </a:r>
            <a:endParaRPr lang="en-US" dirty="0"/>
          </a:p>
        </p:txBody>
      </p:sp>
      <p:sp>
        <p:nvSpPr>
          <p:cNvPr id="3" name="Text Placeholder 2"/>
          <p:cNvSpPr>
            <a:spLocks noGrp="1"/>
          </p:cNvSpPr>
          <p:nvPr>
            <p:ph type="body" idx="1"/>
          </p:nvPr>
        </p:nvSpPr>
        <p:spPr>
          <a:xfrm>
            <a:off x="628650" y="1080655"/>
            <a:ext cx="7886700" cy="5005821"/>
          </a:xfrm>
          <a:prstGeom prst="rect">
            <a:avLst/>
          </a:prstGeom>
        </p:spPr>
        <p:txBody>
          <a:bodyPr vert="horz" lIns="91440" tIns="45720" rIns="91440" bIns="45720" rtlCol="0">
            <a:normAutofit/>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en-US" dirty="0"/>
          </a:p>
        </p:txBody>
      </p:sp>
      <p:sp>
        <p:nvSpPr>
          <p:cNvPr id="6" name="Slide Number Placeholder 5"/>
          <p:cNvSpPr>
            <a:spLocks noGrp="1"/>
          </p:cNvSpPr>
          <p:nvPr>
            <p:ph type="sldNum" sz="quarter" idx="4"/>
          </p:nvPr>
        </p:nvSpPr>
        <p:spPr>
          <a:xfrm>
            <a:off x="7397750" y="6432551"/>
            <a:ext cx="1117600" cy="365125"/>
          </a:xfrm>
          <a:prstGeom prst="rect">
            <a:avLst/>
          </a:prstGeom>
        </p:spPr>
        <p:txBody>
          <a:bodyPr vert="horz" lIns="91440" tIns="45720" rIns="91440" bIns="45720" rtlCol="0" anchor="ctr"/>
          <a:lstStyle>
            <a:lvl1pPr algn="r">
              <a:defRPr sz="1200">
                <a:solidFill>
                  <a:schemeClr val="tx1">
                    <a:lumMod val="65000"/>
                    <a:lumOff val="35000"/>
                  </a:schemeClr>
                </a:solidFill>
                <a:latin typeface="Arial" panose="020B0604020202020204" pitchFamily="34" charset="0"/>
                <a:cs typeface="Arial" panose="020B0604020202020204" pitchFamily="34" charset="0"/>
              </a:defRPr>
            </a:lvl1pPr>
          </a:lstStyle>
          <a:p>
            <a:fld id="{11F88B7E-86B8-4862-842E-2DB840C1EC76}" type="slidenum">
              <a:rPr lang="zh-CN" altLang="en-US" smtClean="0"/>
              <a:pPr/>
              <a:t>‹#›</a:t>
            </a:fld>
            <a:endParaRPr lang="zh-CN" alt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153411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6" r:id="rId5"/>
    <p:sldLayoutId id="2147483673" r:id="rId6"/>
    <p:sldLayoutId id="2147483672" r:id="rId7"/>
    <p:sldLayoutId id="2147483667" r:id="rId8"/>
    <p:sldLayoutId id="2147483675" r:id="rId9"/>
    <p:sldLayoutId id="2147483674" r:id="rId10"/>
  </p:sldLayoutIdLst>
  <p:hf hdr="0" ftr="0" dt="0"/>
  <p:txStyles>
    <p:titleStyle>
      <a:lvl1pPr algn="l" defTabSz="914400" rtl="0" eaLnBrk="1" latinLnBrk="0" hangingPunct="1">
        <a:lnSpc>
          <a:spcPct val="90000"/>
        </a:lnSpc>
        <a:spcBef>
          <a:spcPct val="0"/>
        </a:spcBef>
        <a:buNone/>
        <a:defRPr sz="4000" b="1" kern="1200">
          <a:solidFill>
            <a:schemeClr val="tx1"/>
          </a:solidFill>
          <a:latin typeface="Linh AvantGarde" panose="02000603030000020004"/>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inh AvantGarde" panose="02000603030000020004"/>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inh AvantGarde" panose="02000603030000020004"/>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inh AvantGarde" panose="02000603030000020004"/>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nh AvantGarde" panose="02000603030000020004"/>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nh AvantGarde" panose="02000603030000020004"/>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tiff"/><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10.tiff"/><Relationship Id="rId5" Type="http://schemas.openxmlformats.org/officeDocument/2006/relationships/image" Target="../media/image9.tiff"/><Relationship Id="rId4" Type="http://schemas.openxmlformats.org/officeDocument/2006/relationships/image" Target="../media/image8.tif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0992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
          <p:cNvSpPr>
            <a:spLocks noGrp="1"/>
          </p:cNvSpPr>
          <p:nvPr>
            <p:ph sz="half" idx="1"/>
          </p:nvPr>
        </p:nvSpPr>
        <p:spPr>
          <a:xfrm>
            <a:off x="457200" y="1523999"/>
            <a:ext cx="8458200" cy="5333997"/>
          </a:xfrm>
        </p:spPr>
        <p:txBody>
          <a:bodyPr>
            <a:normAutofit/>
          </a:bodyPr>
          <a:lstStyle/>
          <a:p>
            <a:pPr>
              <a:spcBef>
                <a:spcPts val="1200"/>
              </a:spcBef>
            </a:pPr>
            <a:r>
              <a:rPr lang="en-US" sz="2200" dirty="0">
                <a:solidFill>
                  <a:schemeClr val="tx1"/>
                </a:solidFill>
              </a:rPr>
              <a:t>The evaluation of each project will be based on </a:t>
            </a:r>
            <a:endParaRPr lang="en-US" sz="2000" dirty="0">
              <a:solidFill>
                <a:schemeClr val="tx1"/>
              </a:solidFill>
            </a:endParaRPr>
          </a:p>
          <a:p>
            <a:pPr lvl="1">
              <a:spcBef>
                <a:spcPts val="1200"/>
              </a:spcBef>
            </a:pPr>
            <a:r>
              <a:rPr lang="en-US" sz="2000" dirty="0">
                <a:solidFill>
                  <a:schemeClr val="tx1"/>
                </a:solidFill>
              </a:rPr>
              <a:t>The difficulty of the problem of interest</a:t>
            </a:r>
          </a:p>
          <a:p>
            <a:pPr lvl="1">
              <a:spcBef>
                <a:spcPts val="1200"/>
              </a:spcBef>
            </a:pPr>
            <a:r>
              <a:rPr lang="en-US" sz="2000" dirty="0">
                <a:solidFill>
                  <a:schemeClr val="tx1"/>
                </a:solidFill>
              </a:rPr>
              <a:t>The appropriateness &amp; quality of the chosen method/solution</a:t>
            </a:r>
          </a:p>
          <a:p>
            <a:pPr lvl="1">
              <a:spcBef>
                <a:spcPts val="1200"/>
              </a:spcBef>
            </a:pPr>
            <a:r>
              <a:rPr lang="en-US" sz="2000" dirty="0">
                <a:solidFill>
                  <a:schemeClr val="tx1"/>
                </a:solidFill>
              </a:rPr>
              <a:t>The rigor of the empirical evaluation and assessment on the chosen method for analyzing data</a:t>
            </a:r>
          </a:p>
          <a:p>
            <a:pPr lvl="1">
              <a:spcBef>
                <a:spcPts val="1200"/>
              </a:spcBef>
            </a:pPr>
            <a:r>
              <a:rPr lang="en-US" sz="2000" dirty="0">
                <a:solidFill>
                  <a:schemeClr val="tx1"/>
                </a:solidFill>
              </a:rPr>
              <a:t>The quality of the presentation</a:t>
            </a:r>
          </a:p>
          <a:p>
            <a:pPr lvl="1">
              <a:spcBef>
                <a:spcPts val="1200"/>
              </a:spcBef>
            </a:pPr>
            <a:r>
              <a:rPr lang="en-US" sz="2000" dirty="0">
                <a:solidFill>
                  <a:schemeClr val="tx1"/>
                </a:solidFill>
              </a:rPr>
              <a:t>The quality of the written report</a:t>
            </a:r>
          </a:p>
          <a:p>
            <a:pPr>
              <a:spcBef>
                <a:spcPts val="1200"/>
              </a:spcBef>
            </a:pPr>
            <a:r>
              <a:rPr lang="en-US" sz="2200" dirty="0"/>
              <a:t>Each project will have 15’ for slide presentation &amp; demo</a:t>
            </a:r>
          </a:p>
          <a:p>
            <a:pPr>
              <a:spcBef>
                <a:spcPts val="1200"/>
              </a:spcBef>
            </a:pPr>
            <a:r>
              <a:rPr lang="en-US" sz="2000" b="1" dirty="0"/>
              <a:t>If you use some existing libraries/packages/codes, you have to clearly declare your usage in the written report and slide presentation</a:t>
            </a:r>
          </a:p>
        </p:txBody>
      </p:sp>
      <p:sp>
        <p:nvSpPr>
          <p:cNvPr id="2" name="Rectangle 1"/>
          <p:cNvSpPr>
            <a:spLocks noGrp="1"/>
          </p:cNvSpPr>
          <p:nvPr>
            <p:ph type="title"/>
          </p:nvPr>
        </p:nvSpPr>
        <p:spPr>
          <a:xfrm>
            <a:off x="457199" y="457200"/>
            <a:ext cx="8458201" cy="762000"/>
          </a:xfrm>
        </p:spPr>
        <p:txBody>
          <a:bodyPr>
            <a:normAutofit/>
          </a:bodyPr>
          <a:lstStyle/>
          <a:p>
            <a:r>
              <a:rPr lang="en-US" sz="3000" dirty="0"/>
              <a:t>Capstone Project: </a:t>
            </a:r>
            <a:r>
              <a:rPr lang="en-US" sz="3000" dirty="0">
                <a:solidFill>
                  <a:srgbClr val="0432FF"/>
                </a:solidFill>
              </a:rPr>
              <a:t>evaluation</a:t>
            </a:r>
          </a:p>
        </p:txBody>
      </p:sp>
      <p:sp>
        <p:nvSpPr>
          <p:cNvPr id="9" name="Slide Number Placeholder 8"/>
          <p:cNvSpPr>
            <a:spLocks noGrp="1"/>
          </p:cNvSpPr>
          <p:nvPr>
            <p:ph type="sldNum" sz="quarter" idx="12"/>
          </p:nvPr>
        </p:nvSpPr>
        <p:spPr/>
        <p:txBody>
          <a:bodyPr/>
          <a:lstStyle/>
          <a:p>
            <a:fld id="{62D56ECA-4C16-4208-B374-27591EF545A3}" type="slidenum">
              <a:rPr lang="en-US" smtClean="0"/>
              <a:pPr/>
              <a:t>10</a:t>
            </a:fld>
            <a:endParaRPr lang="en-US"/>
          </a:p>
        </p:txBody>
      </p:sp>
    </p:spTree>
    <p:extLst>
      <p:ext uri="{BB962C8B-B14F-4D97-AF65-F5344CB8AC3E}">
        <p14:creationId xmlns:p14="http://schemas.microsoft.com/office/powerpoint/2010/main" val="34511343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
          <p:cNvSpPr>
            <a:spLocks noGrp="1"/>
          </p:cNvSpPr>
          <p:nvPr>
            <p:ph sz="half" idx="1"/>
          </p:nvPr>
        </p:nvSpPr>
        <p:spPr>
          <a:xfrm>
            <a:off x="457200" y="1524000"/>
            <a:ext cx="8458200" cy="5181600"/>
          </a:xfrm>
        </p:spPr>
        <p:txBody>
          <a:bodyPr>
            <a:normAutofit/>
          </a:bodyPr>
          <a:lstStyle/>
          <a:p>
            <a:pPr>
              <a:spcBef>
                <a:spcPts val="1200"/>
              </a:spcBef>
            </a:pPr>
            <a:r>
              <a:rPr lang="en-US" dirty="0">
                <a:solidFill>
                  <a:schemeClr val="tx1"/>
                </a:solidFill>
              </a:rPr>
              <a:t>Reference books:</a:t>
            </a:r>
          </a:p>
          <a:p>
            <a:pPr lvl="1">
              <a:spcBef>
                <a:spcPts val="1200"/>
              </a:spcBef>
            </a:pPr>
            <a:r>
              <a:rPr lang="en-US" dirty="0"/>
              <a:t>Grus, Joel. </a:t>
            </a:r>
            <a:r>
              <a:rPr lang="en-US" i="1" dirty="0"/>
              <a:t>Data science from scratch: first principles with python</a:t>
            </a:r>
            <a:r>
              <a:rPr lang="en-US" dirty="0"/>
              <a:t>. " O'Reilly Media, Inc.", 2015.</a:t>
            </a:r>
          </a:p>
          <a:p>
            <a:pPr lvl="1">
              <a:spcBef>
                <a:spcPts val="1200"/>
              </a:spcBef>
            </a:pPr>
            <a:r>
              <a:rPr lang="en-US" dirty="0"/>
              <a:t>Friedman, Jerome, Trevor Hastie, and Robert </a:t>
            </a:r>
            <a:r>
              <a:rPr lang="en-US" dirty="0" err="1"/>
              <a:t>Tibshirani</a:t>
            </a:r>
            <a:r>
              <a:rPr lang="en-US" dirty="0"/>
              <a:t>. </a:t>
            </a:r>
            <a:r>
              <a:rPr lang="en-US" i="1" dirty="0"/>
              <a:t>The Elements of Statistical Learning: Data Mining, Inference, and Prediction (2nd Edition)</a:t>
            </a:r>
            <a:r>
              <a:rPr lang="en-US" dirty="0"/>
              <a:t>. Springer series in statistics, 2009.</a:t>
            </a:r>
          </a:p>
          <a:p>
            <a:pPr lvl="1">
              <a:spcBef>
                <a:spcPts val="1200"/>
              </a:spcBef>
            </a:pPr>
            <a:r>
              <a:rPr lang="en-US" dirty="0"/>
              <a:t>Han, Jiawei, Jian Pei, and Micheline </a:t>
            </a:r>
            <a:r>
              <a:rPr lang="en-US" dirty="0" err="1"/>
              <a:t>Kamber</a:t>
            </a:r>
            <a:r>
              <a:rPr lang="en-US" dirty="0"/>
              <a:t>. </a:t>
            </a:r>
            <a:r>
              <a:rPr lang="en-US" i="1" dirty="0"/>
              <a:t>Data mining: concepts and techniques</a:t>
            </a:r>
            <a:r>
              <a:rPr lang="en-US" dirty="0"/>
              <a:t>. Elsevier, 2011.</a:t>
            </a:r>
          </a:p>
          <a:p>
            <a:pPr>
              <a:spcBef>
                <a:spcPts val="1200"/>
              </a:spcBef>
            </a:pPr>
            <a:endParaRPr lang="en-US" dirty="0"/>
          </a:p>
        </p:txBody>
      </p:sp>
      <p:sp>
        <p:nvSpPr>
          <p:cNvPr id="2" name="Rectangle 1"/>
          <p:cNvSpPr>
            <a:spLocks noGrp="1"/>
          </p:cNvSpPr>
          <p:nvPr>
            <p:ph type="title"/>
          </p:nvPr>
        </p:nvSpPr>
        <p:spPr>
          <a:xfrm>
            <a:off x="457199" y="457200"/>
            <a:ext cx="8458201" cy="762000"/>
          </a:xfrm>
        </p:spPr>
        <p:txBody>
          <a:bodyPr>
            <a:normAutofit/>
          </a:bodyPr>
          <a:lstStyle/>
          <a:p>
            <a:r>
              <a:rPr lang="en-US" sz="3000" dirty="0"/>
              <a:t>References</a:t>
            </a:r>
          </a:p>
        </p:txBody>
      </p:sp>
      <p:sp>
        <p:nvSpPr>
          <p:cNvPr id="9" name="Slide Number Placeholder 8"/>
          <p:cNvSpPr>
            <a:spLocks noGrp="1"/>
          </p:cNvSpPr>
          <p:nvPr>
            <p:ph type="sldNum" sz="quarter" idx="12"/>
          </p:nvPr>
        </p:nvSpPr>
        <p:spPr/>
        <p:txBody>
          <a:bodyPr/>
          <a:lstStyle/>
          <a:p>
            <a:fld id="{62D56ECA-4C16-4208-B374-27591EF545A3}" type="slidenum">
              <a:rPr lang="en-US" smtClean="0"/>
              <a:pPr/>
              <a:t>11</a:t>
            </a:fld>
            <a:endParaRPr lang="en-US"/>
          </a:p>
        </p:txBody>
      </p:sp>
    </p:spTree>
    <p:extLst>
      <p:ext uri="{BB962C8B-B14F-4D97-AF65-F5344CB8AC3E}">
        <p14:creationId xmlns:p14="http://schemas.microsoft.com/office/powerpoint/2010/main" val="4942440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3096B3D-C2D5-4D95-A93F-A7C0D9AAC94B}"/>
              </a:ext>
            </a:extLst>
          </p:cNvPr>
          <p:cNvSpPr txBox="1"/>
          <p:nvPr/>
        </p:nvSpPr>
        <p:spPr>
          <a:xfrm>
            <a:off x="432033" y="2290085"/>
            <a:ext cx="1958829" cy="1384995"/>
          </a:xfrm>
          <a:prstGeom prst="rect">
            <a:avLst/>
          </a:prstGeom>
          <a:noFill/>
        </p:spPr>
        <p:txBody>
          <a:bodyPr wrap="square">
            <a:spAutoFit/>
          </a:bodyPr>
          <a:lstStyle/>
          <a:p>
            <a:pPr marL="0" marR="0" lvl="0" indent="0" algn="l" defTabSz="457200" rtl="0" eaLnBrk="1" fontAlgn="base"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srgbClr val="FFFFFF"/>
                </a:solidFill>
                <a:effectLst/>
                <a:uLnTx/>
                <a:uFillTx/>
                <a:latin typeface="Linh AvantGarde" panose="02000603030000020004"/>
                <a:ea typeface="+mn-ea"/>
                <a:cs typeface="+mn-cs"/>
              </a:rPr>
              <a:t>Thank you for</a:t>
            </a:r>
            <a:r>
              <a:rPr kumimoji="0" lang="en-US" sz="2800" b="0" i="0" u="none" strike="noStrike" kern="1200" cap="none" spc="0" normalizeH="0" baseline="0" noProof="0">
                <a:ln>
                  <a:noFill/>
                </a:ln>
                <a:solidFill>
                  <a:srgbClr val="000000"/>
                </a:solidFill>
                <a:effectLst/>
                <a:uLnTx/>
                <a:uFillTx/>
                <a:latin typeface="Linh AvantGarde" panose="02000603030000020004"/>
                <a:ea typeface="+mn-ea"/>
                <a:cs typeface="+mn-cs"/>
              </a:rPr>
              <a:t>​</a:t>
            </a:r>
            <a:r>
              <a:rPr kumimoji="0" lang="vi-VN" sz="2800" b="0" i="0" u="none" strike="noStrike" kern="1200" cap="none" spc="0" normalizeH="0" baseline="0" noProof="0">
                <a:ln>
                  <a:noFill/>
                </a:ln>
                <a:solidFill>
                  <a:srgbClr val="000000"/>
                </a:solidFill>
                <a:effectLst/>
                <a:uLnTx/>
                <a:uFillTx/>
                <a:latin typeface="Linh AvantGarde" panose="02000603030000020004"/>
                <a:ea typeface="+mn-ea"/>
                <a:cs typeface="+mn-cs"/>
              </a:rPr>
              <a:t> </a:t>
            </a:r>
            <a:r>
              <a:rPr kumimoji="0" lang="en-US" sz="2800" b="1" i="0" u="none" strike="noStrike" kern="1200" cap="none" spc="0" normalizeH="0" baseline="0" noProof="0">
                <a:ln>
                  <a:noFill/>
                </a:ln>
                <a:solidFill>
                  <a:srgbClr val="FFFFFF"/>
                </a:solidFill>
                <a:effectLst/>
                <a:uLnTx/>
                <a:uFillTx/>
                <a:latin typeface="Linh AvantGarde" panose="02000603030000020004"/>
                <a:ea typeface="+mn-ea"/>
                <a:cs typeface="+mn-cs"/>
              </a:rPr>
              <a:t>your attentions</a:t>
            </a:r>
            <a:r>
              <a:rPr kumimoji="0" lang="en-US" sz="2800" b="1" i="0" u="none" strike="noStrike" kern="1200" cap="none" spc="0" normalizeH="0" baseline="0" noProof="0">
                <a:ln>
                  <a:noFill/>
                </a:ln>
                <a:solidFill>
                  <a:srgbClr val="FFFFFF"/>
                </a:solidFill>
                <a:effectLst/>
                <a:uLnTx/>
                <a:uFillTx/>
                <a:latin typeface="Calibri" panose="020F0502020204030204" pitchFamily="34" charset="0"/>
                <a:ea typeface="+mn-ea"/>
                <a:cs typeface="+mn-cs"/>
              </a:rPr>
              <a:t>!</a:t>
            </a:r>
            <a:r>
              <a:rPr kumimoji="0" lang="en-US" sz="28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a:t>
            </a:r>
            <a:endParaRPr kumimoji="0" lang="en-US" sz="2800" b="0" i="0" u="none" strike="noStrike" kern="1200" cap="none" spc="0" normalizeH="0" baseline="0" noProof="0">
              <a:ln>
                <a:noFill/>
              </a:ln>
              <a:solidFill>
                <a:srgbClr val="000000"/>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35436324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6B416A3F-E43F-43DE-85AD-749442110C43}"/>
              </a:ext>
            </a:extLst>
          </p:cNvPr>
          <p:cNvSpPr>
            <a:spLocks noGrp="1"/>
          </p:cNvSpPr>
          <p:nvPr>
            <p:ph idx="1"/>
          </p:nvPr>
        </p:nvSpPr>
        <p:spPr>
          <a:xfrm>
            <a:off x="628650" y="2654300"/>
            <a:ext cx="7886700" cy="3422650"/>
          </a:xfrm>
        </p:spPr>
        <p:txBody>
          <a:bodyPr>
            <a:normAutofit/>
          </a:bodyPr>
          <a:lstStyle/>
          <a:p>
            <a:pPr marL="0" indent="0" algn="ctr">
              <a:buNone/>
            </a:pPr>
            <a:r>
              <a:rPr lang="en-US" altLang="zh-CN" sz="4000" b="1" dirty="0">
                <a:solidFill>
                  <a:schemeClr val="bg1"/>
                </a:solidFill>
              </a:rPr>
              <a:t>Introduction to </a:t>
            </a:r>
          </a:p>
          <a:p>
            <a:pPr marL="0" indent="0" algn="ctr">
              <a:buNone/>
            </a:pPr>
            <a:r>
              <a:rPr lang="en-US" altLang="zh-CN" sz="6000" b="1" dirty="0">
                <a:solidFill>
                  <a:schemeClr val="bg1"/>
                </a:solidFill>
              </a:rPr>
              <a:t>Data Science</a:t>
            </a:r>
          </a:p>
          <a:p>
            <a:pPr marL="0" indent="0" algn="ctr">
              <a:buNone/>
            </a:pPr>
            <a:r>
              <a:rPr lang="en-US" altLang="zh-CN" sz="3600" b="1" dirty="0">
                <a:solidFill>
                  <a:schemeClr val="bg1"/>
                </a:solidFill>
              </a:rPr>
              <a:t>(IT4142E)</a:t>
            </a:r>
            <a:endParaRPr lang="zh-CN" altLang="en-US" sz="3600" b="1" dirty="0">
              <a:solidFill>
                <a:schemeClr val="bg1"/>
              </a:solidFill>
            </a:endParaRPr>
          </a:p>
        </p:txBody>
      </p:sp>
    </p:spTree>
    <p:extLst>
      <p:ext uri="{BB962C8B-B14F-4D97-AF65-F5344CB8AC3E}">
        <p14:creationId xmlns:p14="http://schemas.microsoft.com/office/powerpoint/2010/main" val="41286686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a:xfrm>
            <a:off x="457199" y="457200"/>
            <a:ext cx="8458201" cy="762000"/>
          </a:xfrm>
        </p:spPr>
        <p:txBody>
          <a:bodyPr>
            <a:normAutofit/>
          </a:bodyPr>
          <a:lstStyle/>
          <a:p>
            <a:r>
              <a:rPr lang="en-US" sz="3200" dirty="0"/>
              <a:t>About the course</a:t>
            </a:r>
          </a:p>
        </p:txBody>
      </p:sp>
      <p:sp>
        <p:nvSpPr>
          <p:cNvPr id="3" name="Rectangle 2"/>
          <p:cNvSpPr>
            <a:spLocks noGrp="1"/>
          </p:cNvSpPr>
          <p:nvPr>
            <p:ph sz="half" idx="1"/>
          </p:nvPr>
        </p:nvSpPr>
        <p:spPr>
          <a:xfrm>
            <a:off x="457200" y="1523999"/>
            <a:ext cx="8458200" cy="5333997"/>
          </a:xfrm>
        </p:spPr>
        <p:txBody>
          <a:bodyPr>
            <a:normAutofit/>
          </a:bodyPr>
          <a:lstStyle/>
          <a:p>
            <a:pPr>
              <a:spcBef>
                <a:spcPts val="1200"/>
              </a:spcBef>
            </a:pPr>
            <a:r>
              <a:rPr lang="en-US" sz="2200" dirty="0"/>
              <a:t>Period: 15 weeks</a:t>
            </a:r>
          </a:p>
          <a:p>
            <a:pPr lvl="1">
              <a:spcBef>
                <a:spcPts val="1200"/>
              </a:spcBef>
              <a:buClr>
                <a:schemeClr val="tx1"/>
              </a:buClr>
              <a:buSzPct val="50000"/>
              <a:buFont typeface="Wingdings" charset="2"/>
              <a:buChar char=""/>
            </a:pPr>
            <a:r>
              <a:rPr lang="en-US" sz="2000" dirty="0"/>
              <a:t>11-12 lectures; 4-3 weeks for report</a:t>
            </a:r>
            <a:endParaRPr lang="en-US" sz="2200" dirty="0"/>
          </a:p>
          <a:p>
            <a:pPr>
              <a:spcBef>
                <a:spcPts val="1200"/>
              </a:spcBef>
            </a:pPr>
            <a:r>
              <a:rPr lang="en-US" sz="2200" dirty="0"/>
              <a:t>Location &amp; time</a:t>
            </a:r>
          </a:p>
          <a:p>
            <a:pPr>
              <a:spcBef>
                <a:spcPts val="1200"/>
              </a:spcBef>
            </a:pPr>
            <a:r>
              <a:rPr lang="en-US" sz="2200" dirty="0"/>
              <a:t>Join with us and discuss somethings: </a:t>
            </a:r>
            <a:br>
              <a:rPr lang="en-US" sz="2200" dirty="0"/>
            </a:br>
            <a:r>
              <a:rPr lang="en-US" sz="2000" dirty="0"/>
              <a:t>https://</a:t>
            </a:r>
            <a:r>
              <a:rPr lang="en-US" sz="2000" dirty="0" err="1"/>
              <a:t>www.facebook.com</a:t>
            </a:r>
            <a:r>
              <a:rPr lang="en-US" sz="2000" dirty="0"/>
              <a:t>/groups/230365807881078/</a:t>
            </a:r>
          </a:p>
          <a:p>
            <a:pPr>
              <a:spcBef>
                <a:spcPts val="1200"/>
              </a:spcBef>
            </a:pPr>
            <a:r>
              <a:rPr lang="en-US" sz="2200" dirty="0"/>
              <a:t>Contact:</a:t>
            </a:r>
          </a:p>
          <a:p>
            <a:pPr lvl="1">
              <a:spcBef>
                <a:spcPts val="1200"/>
              </a:spcBef>
              <a:buClr>
                <a:schemeClr val="tx1"/>
              </a:buClr>
              <a:buSzPct val="50000"/>
              <a:buFont typeface="Wingdings" charset="2"/>
              <a:buChar char=""/>
            </a:pPr>
            <a:r>
              <a:rPr lang="en-US" sz="2000" dirty="0"/>
              <a:t>Building B1, HUST</a:t>
            </a:r>
          </a:p>
        </p:txBody>
      </p:sp>
      <p:sp>
        <p:nvSpPr>
          <p:cNvPr id="9" name="Slide Number Placeholder 8"/>
          <p:cNvSpPr>
            <a:spLocks noGrp="1"/>
          </p:cNvSpPr>
          <p:nvPr>
            <p:ph type="sldNum" sz="quarter" idx="12"/>
          </p:nvPr>
        </p:nvSpPr>
        <p:spPr/>
        <p:txBody>
          <a:bodyPr/>
          <a:lstStyle/>
          <a:p>
            <a:fld id="{62D56ECA-4C16-4208-B374-27591EF545A3}" type="slidenum">
              <a:rPr lang="en-US" smtClean="0"/>
              <a:pPr/>
              <a:t>3</a:t>
            </a:fld>
            <a:endParaRPr lang="en-US"/>
          </a:p>
        </p:txBody>
      </p:sp>
    </p:spTree>
    <p:extLst>
      <p:ext uri="{BB962C8B-B14F-4D97-AF65-F5344CB8AC3E}">
        <p14:creationId xmlns:p14="http://schemas.microsoft.com/office/powerpoint/2010/main" val="28675747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
          <p:cNvSpPr>
            <a:spLocks noGrp="1"/>
          </p:cNvSpPr>
          <p:nvPr>
            <p:ph sz="half" idx="1"/>
          </p:nvPr>
        </p:nvSpPr>
        <p:spPr>
          <a:xfrm>
            <a:off x="457200" y="1524000"/>
            <a:ext cx="8458200" cy="5181600"/>
          </a:xfrm>
        </p:spPr>
        <p:txBody>
          <a:bodyPr>
            <a:normAutofit/>
          </a:bodyPr>
          <a:lstStyle/>
          <a:p>
            <a:pPr>
              <a:spcBef>
                <a:spcPts val="1200"/>
              </a:spcBef>
            </a:pPr>
            <a:r>
              <a:rPr lang="en-US" sz="2200" dirty="0">
                <a:solidFill>
                  <a:schemeClr val="tx1"/>
                </a:solidFill>
              </a:rPr>
              <a:t>You will learn to take data:</a:t>
            </a:r>
          </a:p>
          <a:p>
            <a:pPr lvl="1">
              <a:spcBef>
                <a:spcPts val="1200"/>
              </a:spcBef>
            </a:pPr>
            <a:r>
              <a:rPr lang="en-US" sz="2000" dirty="0">
                <a:solidFill>
                  <a:srgbClr val="FF6600"/>
                </a:solidFill>
              </a:rPr>
              <a:t>Understand</a:t>
            </a:r>
          </a:p>
          <a:p>
            <a:pPr lvl="1">
              <a:spcBef>
                <a:spcPts val="1200"/>
              </a:spcBef>
            </a:pPr>
            <a:r>
              <a:rPr lang="en-US" sz="2000" dirty="0">
                <a:solidFill>
                  <a:srgbClr val="FF6600"/>
                </a:solidFill>
              </a:rPr>
              <a:t>Process</a:t>
            </a:r>
          </a:p>
          <a:p>
            <a:pPr lvl="1">
              <a:spcBef>
                <a:spcPts val="1200"/>
              </a:spcBef>
            </a:pPr>
            <a:r>
              <a:rPr lang="en-US" sz="2000" dirty="0">
                <a:solidFill>
                  <a:srgbClr val="FF6600"/>
                </a:solidFill>
              </a:rPr>
              <a:t>Extract value</a:t>
            </a:r>
          </a:p>
          <a:p>
            <a:pPr lvl="1">
              <a:spcBef>
                <a:spcPts val="1200"/>
              </a:spcBef>
            </a:pPr>
            <a:r>
              <a:rPr lang="en-US" sz="2000" dirty="0">
                <a:solidFill>
                  <a:srgbClr val="0000FF"/>
                </a:solidFill>
              </a:rPr>
              <a:t>Visualize</a:t>
            </a:r>
          </a:p>
          <a:p>
            <a:pPr lvl="1">
              <a:spcBef>
                <a:spcPts val="1200"/>
              </a:spcBef>
            </a:pPr>
            <a:r>
              <a:rPr lang="en-US" sz="2000" dirty="0">
                <a:solidFill>
                  <a:srgbClr val="0000FF"/>
                </a:solidFill>
              </a:rPr>
              <a:t>Communicate</a:t>
            </a:r>
          </a:p>
          <a:p>
            <a:pPr lvl="1">
              <a:spcBef>
                <a:spcPts val="1200"/>
              </a:spcBef>
            </a:pPr>
            <a:r>
              <a:rPr lang="en-US" sz="2000" dirty="0">
                <a:solidFill>
                  <a:srgbClr val="0000FF"/>
                </a:solidFill>
              </a:rPr>
              <a:t>Make prediction</a:t>
            </a:r>
          </a:p>
          <a:p>
            <a:pPr>
              <a:spcBef>
                <a:spcPts val="1200"/>
              </a:spcBef>
            </a:pPr>
            <a:endParaRPr lang="en-US" sz="2200" dirty="0"/>
          </a:p>
          <a:p>
            <a:pPr>
              <a:spcBef>
                <a:spcPts val="1200"/>
              </a:spcBef>
            </a:pPr>
            <a:endParaRPr lang="en-US" sz="2200" dirty="0"/>
          </a:p>
        </p:txBody>
      </p:sp>
      <p:sp>
        <p:nvSpPr>
          <p:cNvPr id="2" name="Rectangle 1"/>
          <p:cNvSpPr>
            <a:spLocks noGrp="1"/>
          </p:cNvSpPr>
          <p:nvPr>
            <p:ph type="title"/>
          </p:nvPr>
        </p:nvSpPr>
        <p:spPr>
          <a:xfrm>
            <a:off x="457199" y="457200"/>
            <a:ext cx="8458201" cy="762000"/>
          </a:xfrm>
        </p:spPr>
        <p:txBody>
          <a:bodyPr>
            <a:normAutofit/>
          </a:bodyPr>
          <a:lstStyle/>
          <a:p>
            <a:r>
              <a:rPr lang="en-US" sz="3000" dirty="0"/>
              <a:t>This course</a:t>
            </a:r>
          </a:p>
        </p:txBody>
      </p:sp>
      <p:sp>
        <p:nvSpPr>
          <p:cNvPr id="9" name="Slide Number Placeholder 8"/>
          <p:cNvSpPr>
            <a:spLocks noGrp="1"/>
          </p:cNvSpPr>
          <p:nvPr>
            <p:ph type="sldNum" sz="quarter" idx="12"/>
          </p:nvPr>
        </p:nvSpPr>
        <p:spPr/>
        <p:txBody>
          <a:bodyPr/>
          <a:lstStyle/>
          <a:p>
            <a:fld id="{62D56ECA-4C16-4208-B374-27591EF545A3}" type="slidenum">
              <a:rPr lang="en-US" smtClean="0"/>
              <a:pPr/>
              <a:t>4</a:t>
            </a:fld>
            <a:endParaRPr lang="en-US"/>
          </a:p>
        </p:txBody>
      </p:sp>
      <p:sp>
        <p:nvSpPr>
          <p:cNvPr id="10" name="Rectangle 2"/>
          <p:cNvSpPr>
            <a:spLocks noGrp="1"/>
          </p:cNvSpPr>
          <p:nvPr>
            <p:ph sz="half" idx="1"/>
          </p:nvPr>
        </p:nvSpPr>
        <p:spPr>
          <a:xfrm>
            <a:off x="5257800" y="1676400"/>
            <a:ext cx="3581400" cy="3505200"/>
          </a:xfrm>
          <a:solidFill>
            <a:schemeClr val="accent2">
              <a:lumMod val="40000"/>
              <a:lumOff val="60000"/>
            </a:schemeClr>
          </a:solidFill>
          <a:ln>
            <a:solidFill>
              <a:schemeClr val="accent1">
                <a:lumMod val="40000"/>
                <a:lumOff val="60000"/>
              </a:schemeClr>
            </a:solidFill>
          </a:ln>
        </p:spPr>
        <p:txBody>
          <a:bodyPr>
            <a:normAutofit fontScale="62500" lnSpcReduction="20000"/>
          </a:bodyPr>
          <a:lstStyle/>
          <a:p>
            <a:pPr marL="0" indent="0">
              <a:lnSpc>
                <a:spcPct val="150000"/>
              </a:lnSpc>
              <a:spcBef>
                <a:spcPts val="1200"/>
              </a:spcBef>
              <a:buNone/>
            </a:pPr>
            <a:r>
              <a:rPr lang="en-US" sz="2200" dirty="0">
                <a:solidFill>
                  <a:schemeClr val="tx1"/>
                </a:solidFill>
              </a:rPr>
              <a:t>“The ability to take </a:t>
            </a:r>
            <a:r>
              <a:rPr lang="en-US" sz="2200" b="1" dirty="0">
                <a:solidFill>
                  <a:schemeClr val="tx1"/>
                </a:solidFill>
              </a:rPr>
              <a:t>data</a:t>
            </a:r>
            <a:r>
              <a:rPr lang="en-US" sz="2200" dirty="0">
                <a:solidFill>
                  <a:schemeClr val="tx1"/>
                </a:solidFill>
              </a:rPr>
              <a:t> – to be able to </a:t>
            </a:r>
            <a:r>
              <a:rPr lang="en-US" sz="2200" b="1" dirty="0">
                <a:solidFill>
                  <a:schemeClr val="tx1"/>
                </a:solidFill>
              </a:rPr>
              <a:t>understand</a:t>
            </a:r>
            <a:r>
              <a:rPr lang="en-US" sz="2200" dirty="0">
                <a:solidFill>
                  <a:schemeClr val="tx1"/>
                </a:solidFill>
              </a:rPr>
              <a:t> it, to </a:t>
            </a:r>
            <a:r>
              <a:rPr lang="en-US" sz="2200" b="1" dirty="0">
                <a:solidFill>
                  <a:schemeClr val="tx1"/>
                </a:solidFill>
              </a:rPr>
              <a:t>process</a:t>
            </a:r>
            <a:r>
              <a:rPr lang="en-US" sz="2200" dirty="0">
                <a:solidFill>
                  <a:schemeClr val="tx1"/>
                </a:solidFill>
              </a:rPr>
              <a:t> it, to </a:t>
            </a:r>
            <a:r>
              <a:rPr lang="en-US" sz="2200" b="1" dirty="0">
                <a:solidFill>
                  <a:schemeClr val="tx1"/>
                </a:solidFill>
              </a:rPr>
              <a:t>extract value</a:t>
            </a:r>
            <a:r>
              <a:rPr lang="en-US" sz="2200" dirty="0">
                <a:solidFill>
                  <a:schemeClr val="tx1"/>
                </a:solidFill>
              </a:rPr>
              <a:t> from it, to </a:t>
            </a:r>
            <a:r>
              <a:rPr lang="en-US" sz="2200" b="1" dirty="0">
                <a:solidFill>
                  <a:schemeClr val="tx1"/>
                </a:solidFill>
              </a:rPr>
              <a:t>visualize</a:t>
            </a:r>
            <a:r>
              <a:rPr lang="en-US" sz="2200" dirty="0">
                <a:solidFill>
                  <a:schemeClr val="tx1"/>
                </a:solidFill>
              </a:rPr>
              <a:t> it, to </a:t>
            </a:r>
            <a:r>
              <a:rPr lang="en-US" sz="2200" b="1" dirty="0">
                <a:solidFill>
                  <a:schemeClr val="tx1"/>
                </a:solidFill>
              </a:rPr>
              <a:t>communicate</a:t>
            </a:r>
            <a:r>
              <a:rPr lang="en-US" sz="2200" dirty="0">
                <a:solidFill>
                  <a:schemeClr val="tx1"/>
                </a:solidFill>
              </a:rPr>
              <a:t> it's going to be a hugely important skill in the next decades, not only at the professional level but even at the educational level for elementary school kids, for high school kids, for college kids. Because now we really do have essentially free and ubiquitous data.” </a:t>
            </a:r>
            <a:br>
              <a:rPr lang="en-US" sz="2200" dirty="0">
                <a:solidFill>
                  <a:schemeClr val="tx1"/>
                </a:solidFill>
              </a:rPr>
            </a:br>
            <a:r>
              <a:rPr lang="en-US" sz="2200" dirty="0">
                <a:solidFill>
                  <a:schemeClr val="tx1"/>
                </a:solidFill>
              </a:rPr>
              <a:t>- Hal Varian, Google’s Chief Economist</a:t>
            </a:r>
          </a:p>
        </p:txBody>
      </p:sp>
    </p:spTree>
    <p:extLst>
      <p:ext uri="{BB962C8B-B14F-4D97-AF65-F5344CB8AC3E}">
        <p14:creationId xmlns:p14="http://schemas.microsoft.com/office/powerpoint/2010/main" val="37171764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D8D85-B75F-9F4E-8A4B-432E48F52DD6}"/>
              </a:ext>
            </a:extLst>
          </p:cNvPr>
          <p:cNvSpPr>
            <a:spLocks noGrp="1"/>
          </p:cNvSpPr>
          <p:nvPr>
            <p:ph type="title"/>
          </p:nvPr>
        </p:nvSpPr>
        <p:spPr/>
        <p:txBody>
          <a:bodyPr/>
          <a:lstStyle/>
          <a:p>
            <a:r>
              <a:rPr lang="en-US"/>
              <a:t>Contents</a:t>
            </a:r>
            <a:endParaRPr/>
          </a:p>
        </p:txBody>
      </p:sp>
      <p:sp>
        <p:nvSpPr>
          <p:cNvPr id="3" name="Content Placeholder 2">
            <a:extLst>
              <a:ext uri="{FF2B5EF4-FFF2-40B4-BE49-F238E27FC236}">
                <a16:creationId xmlns:a16="http://schemas.microsoft.com/office/drawing/2014/main" id="{15D04F44-A66D-754D-A991-87F88E938EB2}"/>
              </a:ext>
            </a:extLst>
          </p:cNvPr>
          <p:cNvSpPr>
            <a:spLocks noGrp="1"/>
          </p:cNvSpPr>
          <p:nvPr>
            <p:ph idx="1"/>
          </p:nvPr>
        </p:nvSpPr>
        <p:spPr/>
        <p:txBody>
          <a:bodyPr>
            <a:normAutofit/>
          </a:bodyPr>
          <a:lstStyle/>
          <a:p>
            <a:r>
              <a:rPr lang="en-US" sz="2000"/>
              <a:t>Lecture 1: Overview of Data Science</a:t>
            </a:r>
          </a:p>
          <a:p>
            <a:r>
              <a:rPr lang="en-US" sz="2000"/>
              <a:t>Lecture 2: Data crawling and preprocessing</a:t>
            </a:r>
          </a:p>
          <a:p>
            <a:r>
              <a:rPr lang="en-US" sz="2000"/>
              <a:t>Lecture 3: Data cleaning and integration</a:t>
            </a:r>
          </a:p>
          <a:p>
            <a:r>
              <a:rPr lang="en-US" sz="2000"/>
              <a:t>Lecture 4: Exploratory data analysis</a:t>
            </a:r>
          </a:p>
          <a:p>
            <a:r>
              <a:rPr lang="en-US" sz="2000"/>
              <a:t>Lecture 5: Data visualization</a:t>
            </a:r>
          </a:p>
          <a:p>
            <a:r>
              <a:rPr lang="en-US" sz="2000"/>
              <a:t>Lecture 6: Multivariate data visualization</a:t>
            </a:r>
          </a:p>
          <a:p>
            <a:r>
              <a:rPr lang="en-US" sz="2000"/>
              <a:t>Lecture 7: Machine learning</a:t>
            </a:r>
          </a:p>
          <a:p>
            <a:r>
              <a:rPr lang="en-US" sz="2000"/>
              <a:t>Lecture 8: Big data analysis</a:t>
            </a:r>
          </a:p>
          <a:p>
            <a:r>
              <a:rPr lang="en-US" sz="2000"/>
              <a:t>Lecture 9: Capstone Project guidance</a:t>
            </a:r>
          </a:p>
          <a:p>
            <a:r>
              <a:rPr lang="en-US" sz="2000"/>
              <a:t>Lecture 10+11: Text, image, graph analysis</a:t>
            </a:r>
          </a:p>
          <a:p>
            <a:r>
              <a:rPr lang="en-US" sz="2000"/>
              <a:t>Lecture 12: Evaluation of analysis results</a:t>
            </a:r>
          </a:p>
        </p:txBody>
      </p:sp>
      <p:sp>
        <p:nvSpPr>
          <p:cNvPr id="4" name="Slide Number Placeholder 3">
            <a:extLst>
              <a:ext uri="{FF2B5EF4-FFF2-40B4-BE49-F238E27FC236}">
                <a16:creationId xmlns:a16="http://schemas.microsoft.com/office/drawing/2014/main" id="{E4B80F20-5EB8-2240-903E-6CEC88A26E10}"/>
              </a:ext>
            </a:extLst>
          </p:cNvPr>
          <p:cNvSpPr>
            <a:spLocks noGrp="1"/>
          </p:cNvSpPr>
          <p:nvPr>
            <p:ph type="sldNum" sz="quarter" idx="12"/>
          </p:nvPr>
        </p:nvSpPr>
        <p:spPr/>
        <p:txBody>
          <a:bodyPr/>
          <a:lstStyle/>
          <a:p>
            <a:fld id="{11F88B7E-86B8-4862-842E-2DB840C1EC76}" type="slidenum">
              <a:rPr lang="zh-CN" altLang="en-US" smtClean="0"/>
              <a:t>5</a:t>
            </a:fld>
            <a:endParaRPr lang="zh-CN" altLang="en-US"/>
          </a:p>
        </p:txBody>
      </p:sp>
    </p:spTree>
    <p:extLst>
      <p:ext uri="{BB962C8B-B14F-4D97-AF65-F5344CB8AC3E}">
        <p14:creationId xmlns:p14="http://schemas.microsoft.com/office/powerpoint/2010/main" val="17494340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a:xfrm>
            <a:off x="457199" y="457200"/>
            <a:ext cx="8458201" cy="762000"/>
          </a:xfrm>
        </p:spPr>
        <p:txBody>
          <a:bodyPr>
            <a:normAutofit/>
          </a:bodyPr>
          <a:lstStyle/>
          <a:p>
            <a:r>
              <a:rPr lang="en-US" sz="3000" dirty="0"/>
              <a:t>Some technologies we will use</a:t>
            </a:r>
          </a:p>
        </p:txBody>
      </p:sp>
      <p:sp>
        <p:nvSpPr>
          <p:cNvPr id="9" name="Slide Number Placeholder 8"/>
          <p:cNvSpPr>
            <a:spLocks noGrp="1"/>
          </p:cNvSpPr>
          <p:nvPr>
            <p:ph type="sldNum" sz="quarter" idx="12"/>
          </p:nvPr>
        </p:nvSpPr>
        <p:spPr/>
        <p:txBody>
          <a:bodyPr/>
          <a:lstStyle/>
          <a:p>
            <a:fld id="{62D56ECA-4C16-4208-B374-27591EF545A3}" type="slidenum">
              <a:rPr lang="en-US" smtClean="0"/>
              <a:pPr/>
              <a:t>6</a:t>
            </a:fld>
            <a:endParaRPr lang="en-US"/>
          </a:p>
        </p:txBody>
      </p:sp>
      <p:sp>
        <p:nvSpPr>
          <p:cNvPr id="8" name="Rectangle 2"/>
          <p:cNvSpPr txBox="1">
            <a:spLocks/>
          </p:cNvSpPr>
          <p:nvPr/>
        </p:nvSpPr>
        <p:spPr>
          <a:xfrm>
            <a:off x="457200" y="6400800"/>
            <a:ext cx="8202168" cy="457200"/>
          </a:xfrm>
          <a:prstGeom prst="rect">
            <a:avLst/>
          </a:prstGeom>
        </p:spPr>
        <p:txBody>
          <a:bodyPr vert="horz" lIns="91440" tIns="45720" rIns="91440" bIns="45720" rtlCol="0">
            <a:noAutofit/>
          </a:bodyPr>
          <a:lstStyle>
            <a:lvl1pPr marL="0" indent="0" algn="l" defTabSz="914400" rtl="0" eaLnBrk="1" latinLnBrk="0" hangingPunct="1">
              <a:spcBef>
                <a:spcPts val="0"/>
              </a:spcBef>
              <a:buClr>
                <a:schemeClr val="accent1"/>
              </a:buClr>
              <a:buSzPct val="100000"/>
              <a:buFont typeface="Wingdings 2" pitchFamily="18" charset="2"/>
              <a:buNone/>
              <a:defRPr sz="1600" kern="1200">
                <a:solidFill>
                  <a:schemeClr val="tx2"/>
                </a:solidFill>
                <a:latin typeface="+mn-lt"/>
                <a:ea typeface="+mn-ea"/>
                <a:cs typeface="+mn-cs"/>
              </a:defRPr>
            </a:lvl1pPr>
            <a:lvl2pPr marL="457200" indent="0" algn="ctr" defTabSz="914400" rtl="0" eaLnBrk="1" latinLnBrk="0" hangingPunct="1">
              <a:spcBef>
                <a:spcPts val="600"/>
              </a:spcBef>
              <a:buClr>
                <a:schemeClr val="accent1">
                  <a:lumMod val="50000"/>
                </a:schemeClr>
              </a:buClr>
              <a:buSzPct val="100000"/>
              <a:buFont typeface="Wingdings 2" pitchFamily="18" charset="2"/>
              <a:buNone/>
              <a:defRPr sz="1800" kern="1200">
                <a:solidFill>
                  <a:schemeClr val="tx1">
                    <a:tint val="75000"/>
                  </a:schemeClr>
                </a:solidFill>
                <a:latin typeface="+mn-lt"/>
                <a:ea typeface="+mn-ea"/>
                <a:cs typeface="+mn-cs"/>
              </a:defRPr>
            </a:lvl2pPr>
            <a:lvl3pPr marL="914400" indent="0" algn="ctr" defTabSz="914400" rtl="0" eaLnBrk="1" latinLnBrk="0" hangingPunct="1">
              <a:spcBef>
                <a:spcPts val="600"/>
              </a:spcBef>
              <a:buClr>
                <a:schemeClr val="accent1"/>
              </a:buClr>
              <a:buSzPct val="100000"/>
              <a:buFont typeface="Wingdings 2" pitchFamily="18" charset="2"/>
              <a:buNone/>
              <a:defRPr sz="1800" kern="1200">
                <a:solidFill>
                  <a:schemeClr val="tx1">
                    <a:tint val="75000"/>
                  </a:schemeClr>
                </a:solidFill>
                <a:latin typeface="+mn-lt"/>
                <a:ea typeface="+mn-ea"/>
                <a:cs typeface="+mn-cs"/>
              </a:defRPr>
            </a:lvl3pPr>
            <a:lvl4pPr marL="1371600" indent="0" algn="ctr" defTabSz="914400" rtl="0" eaLnBrk="1" latinLnBrk="0" hangingPunct="1">
              <a:spcBef>
                <a:spcPts val="600"/>
              </a:spcBef>
              <a:buClr>
                <a:schemeClr val="accent1">
                  <a:lumMod val="50000"/>
                </a:schemeClr>
              </a:buClr>
              <a:buSzPct val="100000"/>
              <a:buFont typeface="Wingdings 2" pitchFamily="18" charset="2"/>
              <a:buNone/>
              <a:defRPr sz="1800" kern="1200">
                <a:solidFill>
                  <a:schemeClr val="tx1">
                    <a:tint val="75000"/>
                  </a:schemeClr>
                </a:solidFill>
                <a:latin typeface="+mn-lt"/>
                <a:ea typeface="+mn-ea"/>
                <a:cs typeface="+mn-cs"/>
              </a:defRPr>
            </a:lvl4pPr>
            <a:lvl5pPr marL="1828800" indent="0" algn="ctr" defTabSz="914400" rtl="0" eaLnBrk="1" latinLnBrk="0" hangingPunct="1">
              <a:spcBef>
                <a:spcPts val="600"/>
              </a:spcBef>
              <a:buClr>
                <a:schemeClr val="accent1"/>
              </a:buClr>
              <a:buSzPct val="100000"/>
              <a:buFont typeface="Wingdings 2" pitchFamily="18" charset="2"/>
              <a:buNone/>
              <a:defRPr sz="1800" kern="1200">
                <a:solidFill>
                  <a:schemeClr val="tx1">
                    <a:tint val="75000"/>
                  </a:schemeClr>
                </a:solidFill>
                <a:latin typeface="+mn-lt"/>
                <a:ea typeface="+mn-ea"/>
                <a:cs typeface="+mn-cs"/>
              </a:defRPr>
            </a:lvl5pPr>
            <a:lvl6pPr marL="2286000" indent="0" algn="ctr" defTabSz="914400" rtl="0" eaLnBrk="1" latinLnBrk="0" hangingPunct="1">
              <a:spcBef>
                <a:spcPct val="20000"/>
              </a:spcBef>
              <a:buClr>
                <a:schemeClr val="accent1">
                  <a:lumMod val="50000"/>
                </a:schemeClr>
              </a:buClr>
              <a:buFont typeface="Wingdings 2" pitchFamily="18" charset="2"/>
              <a:buNone/>
              <a:defRPr lang="en-US" sz="1800" kern="1200">
                <a:solidFill>
                  <a:schemeClr val="tx1">
                    <a:tint val="75000"/>
                  </a:schemeClr>
                </a:solidFill>
                <a:latin typeface="+mn-lt"/>
                <a:ea typeface="+mn-ea"/>
                <a:cs typeface="+mn-cs"/>
              </a:defRPr>
            </a:lvl6pPr>
            <a:lvl7pPr marL="2743200" indent="0" algn="ctr" defTabSz="914400" rtl="0" eaLnBrk="1" latinLnBrk="0" hangingPunct="1">
              <a:spcBef>
                <a:spcPct val="20000"/>
              </a:spcBef>
              <a:buClr>
                <a:schemeClr val="accent1"/>
              </a:buClr>
              <a:buFont typeface="Wingdings 2" pitchFamily="18" charset="2"/>
              <a:buNone/>
              <a:defRPr lang="en-US" sz="1800" kern="1200">
                <a:solidFill>
                  <a:schemeClr val="tx1">
                    <a:tint val="75000"/>
                  </a:schemeClr>
                </a:solidFill>
                <a:latin typeface="+mn-lt"/>
                <a:ea typeface="+mn-ea"/>
                <a:cs typeface="+mn-cs"/>
              </a:defRPr>
            </a:lvl7pPr>
            <a:lvl8pPr marL="3200400" indent="0" algn="ctr" defTabSz="914400" rtl="0" eaLnBrk="1" latinLnBrk="0" hangingPunct="1">
              <a:spcBef>
                <a:spcPct val="20000"/>
              </a:spcBef>
              <a:buClr>
                <a:schemeClr val="accent1">
                  <a:lumMod val="50000"/>
                </a:schemeClr>
              </a:buClr>
              <a:buFont typeface="Wingdings 2" pitchFamily="18" charset="2"/>
              <a:buNone/>
              <a:defRPr lang="en-US" sz="1800" kern="1200">
                <a:solidFill>
                  <a:schemeClr val="tx1">
                    <a:tint val="75000"/>
                  </a:schemeClr>
                </a:solidFill>
                <a:latin typeface="+mn-lt"/>
                <a:ea typeface="+mn-ea"/>
                <a:cs typeface="+mn-cs"/>
              </a:defRPr>
            </a:lvl8pPr>
            <a:lvl9pPr marL="3657600" indent="0" algn="ctr" defTabSz="914400" rtl="0" eaLnBrk="1" latinLnBrk="0" hangingPunct="1">
              <a:spcBef>
                <a:spcPct val="20000"/>
              </a:spcBef>
              <a:buClr>
                <a:schemeClr val="accent1"/>
              </a:buClr>
              <a:buFont typeface="Wingdings 2" pitchFamily="18" charset="2"/>
              <a:buNone/>
              <a:defRPr lang="en-US" sz="1800" kern="1200">
                <a:solidFill>
                  <a:schemeClr val="tx1">
                    <a:tint val="75000"/>
                  </a:schemeClr>
                </a:solidFill>
                <a:latin typeface="+mn-lt"/>
                <a:ea typeface="+mn-ea"/>
                <a:cs typeface="+mn-cs"/>
              </a:defRPr>
            </a:lvl9pPr>
          </a:lstStyle>
          <a:p>
            <a:pPr algn="ctr">
              <a:lnSpc>
                <a:spcPct val="140000"/>
              </a:lnSpc>
            </a:pPr>
            <a:r>
              <a:rPr lang="en-US" dirty="0">
                <a:solidFill>
                  <a:schemeClr val="bg1">
                    <a:lumMod val="65000"/>
                  </a:schemeClr>
                </a:solidFill>
              </a:rPr>
              <a:t>© Data Science Laboratory, SOICT, HUST, 2017</a:t>
            </a:r>
          </a:p>
        </p:txBody>
      </p:sp>
      <p:pic>
        <p:nvPicPr>
          <p:cNvPr id="10" name="Picture 9"/>
          <p:cNvPicPr>
            <a:picLocks noChangeAspect="1"/>
          </p:cNvPicPr>
          <p:nvPr/>
        </p:nvPicPr>
        <p:blipFill rotWithShape="1">
          <a:blip r:embed="rId3"/>
          <a:srcRect l="11406" t="7896" r="5068" b="15788"/>
          <a:stretch/>
        </p:blipFill>
        <p:spPr>
          <a:xfrm>
            <a:off x="533400" y="1676400"/>
            <a:ext cx="4515774" cy="1393652"/>
          </a:xfrm>
          <a:prstGeom prst="rect">
            <a:avLst/>
          </a:prstGeom>
        </p:spPr>
      </p:pic>
      <p:pic>
        <p:nvPicPr>
          <p:cNvPr id="11" name="Picture 10"/>
          <p:cNvPicPr>
            <a:picLocks noChangeAspect="1"/>
          </p:cNvPicPr>
          <p:nvPr/>
        </p:nvPicPr>
        <p:blipFill>
          <a:blip r:embed="rId4"/>
          <a:stretch>
            <a:fillRect/>
          </a:stretch>
        </p:blipFill>
        <p:spPr>
          <a:xfrm>
            <a:off x="5791200" y="1371600"/>
            <a:ext cx="3046342" cy="1777033"/>
          </a:xfrm>
          <a:prstGeom prst="rect">
            <a:avLst/>
          </a:prstGeom>
        </p:spPr>
      </p:pic>
      <p:pic>
        <p:nvPicPr>
          <p:cNvPr id="12" name="Picture 11"/>
          <p:cNvPicPr>
            <a:picLocks noChangeAspect="1"/>
          </p:cNvPicPr>
          <p:nvPr/>
        </p:nvPicPr>
        <p:blipFill>
          <a:blip r:embed="rId5"/>
          <a:stretch>
            <a:fillRect/>
          </a:stretch>
        </p:blipFill>
        <p:spPr>
          <a:xfrm>
            <a:off x="533400" y="5181600"/>
            <a:ext cx="7250501" cy="1587500"/>
          </a:xfrm>
          <a:prstGeom prst="rect">
            <a:avLst/>
          </a:prstGeom>
        </p:spPr>
      </p:pic>
      <p:pic>
        <p:nvPicPr>
          <p:cNvPr id="13" name="Picture 12"/>
          <p:cNvPicPr>
            <a:picLocks noChangeAspect="1"/>
          </p:cNvPicPr>
          <p:nvPr/>
        </p:nvPicPr>
        <p:blipFill>
          <a:blip r:embed="rId6"/>
          <a:stretch>
            <a:fillRect/>
          </a:stretch>
        </p:blipFill>
        <p:spPr>
          <a:xfrm>
            <a:off x="609600" y="2667000"/>
            <a:ext cx="3048000" cy="3048000"/>
          </a:xfrm>
          <a:prstGeom prst="rect">
            <a:avLst/>
          </a:prstGeom>
        </p:spPr>
      </p:pic>
      <p:pic>
        <p:nvPicPr>
          <p:cNvPr id="3" name="Picture 2"/>
          <p:cNvPicPr>
            <a:picLocks noChangeAspect="1"/>
          </p:cNvPicPr>
          <p:nvPr/>
        </p:nvPicPr>
        <p:blipFill>
          <a:blip r:embed="rId7"/>
          <a:stretch>
            <a:fillRect/>
          </a:stretch>
        </p:blipFill>
        <p:spPr>
          <a:xfrm>
            <a:off x="3962400" y="3276600"/>
            <a:ext cx="2483102" cy="1320799"/>
          </a:xfrm>
          <a:prstGeom prst="rect">
            <a:avLst/>
          </a:prstGeom>
        </p:spPr>
      </p:pic>
      <p:pic>
        <p:nvPicPr>
          <p:cNvPr id="4" name="Picture 3"/>
          <p:cNvPicPr>
            <a:picLocks noChangeAspect="1"/>
          </p:cNvPicPr>
          <p:nvPr/>
        </p:nvPicPr>
        <p:blipFill>
          <a:blip r:embed="rId8"/>
          <a:stretch>
            <a:fillRect/>
          </a:stretch>
        </p:blipFill>
        <p:spPr>
          <a:xfrm>
            <a:off x="6553200" y="3276600"/>
            <a:ext cx="2400957" cy="2046270"/>
          </a:xfrm>
          <a:prstGeom prst="rect">
            <a:avLst/>
          </a:prstGeom>
        </p:spPr>
      </p:pic>
    </p:spTree>
    <p:extLst>
      <p:ext uri="{BB962C8B-B14F-4D97-AF65-F5344CB8AC3E}">
        <p14:creationId xmlns:p14="http://schemas.microsoft.com/office/powerpoint/2010/main" val="326435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
          <p:cNvSpPr>
            <a:spLocks noGrp="1"/>
          </p:cNvSpPr>
          <p:nvPr>
            <p:ph sz="half" idx="1"/>
          </p:nvPr>
        </p:nvSpPr>
        <p:spPr>
          <a:xfrm>
            <a:off x="457200" y="1524000"/>
            <a:ext cx="8458200" cy="5181600"/>
          </a:xfrm>
        </p:spPr>
        <p:txBody>
          <a:bodyPr>
            <a:normAutofit/>
          </a:bodyPr>
          <a:lstStyle/>
          <a:p>
            <a:pPr>
              <a:spcBef>
                <a:spcPts val="1200"/>
              </a:spcBef>
            </a:pPr>
            <a:r>
              <a:rPr lang="en-US" sz="2200" dirty="0">
                <a:solidFill>
                  <a:schemeClr val="tx1"/>
                </a:solidFill>
              </a:rPr>
              <a:t>Attendance and activeness in the lectures</a:t>
            </a:r>
          </a:p>
          <a:p>
            <a:pPr>
              <a:spcBef>
                <a:spcPts val="1200"/>
              </a:spcBef>
            </a:pPr>
            <a:r>
              <a:rPr lang="en-US" sz="2200" dirty="0">
                <a:solidFill>
                  <a:schemeClr val="tx1"/>
                </a:solidFill>
              </a:rPr>
              <a:t>Midterm test: </a:t>
            </a:r>
            <a:r>
              <a:rPr lang="en-US" sz="2400" b="1" dirty="0">
                <a:solidFill>
                  <a:schemeClr val="tx1"/>
                </a:solidFill>
              </a:rPr>
              <a:t>Capstone Project</a:t>
            </a:r>
            <a:endParaRPr lang="en-US" sz="2200" b="1" dirty="0">
              <a:solidFill>
                <a:schemeClr val="tx1"/>
              </a:solidFill>
            </a:endParaRPr>
          </a:p>
          <a:p>
            <a:pPr lvl="1">
              <a:spcBef>
                <a:spcPts val="1200"/>
              </a:spcBef>
            </a:pPr>
            <a:r>
              <a:rPr lang="en-US" sz="2000" dirty="0">
                <a:solidFill>
                  <a:schemeClr val="tx1"/>
                </a:solidFill>
              </a:rPr>
              <a:t>Students work in groups</a:t>
            </a:r>
          </a:p>
          <a:p>
            <a:pPr lvl="1">
              <a:spcBef>
                <a:spcPts val="1200"/>
              </a:spcBef>
            </a:pPr>
            <a:r>
              <a:rPr lang="en-US" sz="2000" dirty="0">
                <a:solidFill>
                  <a:schemeClr val="tx1"/>
                </a:solidFill>
              </a:rPr>
              <a:t>Each group consists of 3-5 students</a:t>
            </a:r>
          </a:p>
          <a:p>
            <a:pPr lvl="1">
              <a:spcBef>
                <a:spcPts val="1200"/>
              </a:spcBef>
            </a:pPr>
            <a:r>
              <a:rPr lang="en-US" sz="2000" dirty="0">
                <a:solidFill>
                  <a:schemeClr val="tx1"/>
                </a:solidFill>
              </a:rPr>
              <a:t>Each group chooses a data analysis problem</a:t>
            </a:r>
          </a:p>
          <a:p>
            <a:pPr lvl="1">
              <a:spcBef>
                <a:spcPts val="1200"/>
              </a:spcBef>
            </a:pPr>
            <a:r>
              <a:rPr lang="en-US" sz="2000" dirty="0">
                <a:solidFill>
                  <a:schemeClr val="tx1"/>
                </a:solidFill>
              </a:rPr>
              <a:t>Propose solution, implement, and evaluate its effectiveness</a:t>
            </a:r>
          </a:p>
          <a:p>
            <a:pPr>
              <a:spcBef>
                <a:spcPts val="1200"/>
              </a:spcBef>
            </a:pPr>
            <a:r>
              <a:rPr lang="en-US" sz="2200" dirty="0"/>
              <a:t>Final exam</a:t>
            </a:r>
            <a:endParaRPr lang="en-US" sz="2200" dirty="0">
              <a:solidFill>
                <a:schemeClr val="tx1"/>
              </a:solidFill>
            </a:endParaRPr>
          </a:p>
          <a:p>
            <a:pPr lvl="1">
              <a:spcBef>
                <a:spcPts val="1200"/>
              </a:spcBef>
            </a:pPr>
            <a:r>
              <a:rPr lang="en-US" sz="2000" dirty="0">
                <a:solidFill>
                  <a:schemeClr val="tx1"/>
                </a:solidFill>
              </a:rPr>
              <a:t>Paper-based multiple-choice</a:t>
            </a:r>
          </a:p>
          <a:p>
            <a:pPr>
              <a:spcBef>
                <a:spcPts val="1200"/>
              </a:spcBef>
            </a:pPr>
            <a:r>
              <a:rPr lang="en-US" sz="2200" dirty="0"/>
              <a:t>Overall: Midterm test (40%) + Final exam (60%)</a:t>
            </a:r>
          </a:p>
          <a:p>
            <a:pPr>
              <a:spcBef>
                <a:spcPts val="1200"/>
              </a:spcBef>
            </a:pPr>
            <a:endParaRPr lang="en-US" sz="2200" dirty="0"/>
          </a:p>
        </p:txBody>
      </p:sp>
      <p:sp>
        <p:nvSpPr>
          <p:cNvPr id="2" name="Rectangle 1"/>
          <p:cNvSpPr>
            <a:spLocks noGrp="1"/>
          </p:cNvSpPr>
          <p:nvPr>
            <p:ph type="title"/>
          </p:nvPr>
        </p:nvSpPr>
        <p:spPr>
          <a:xfrm>
            <a:off x="457199" y="457200"/>
            <a:ext cx="8458201" cy="762000"/>
          </a:xfrm>
        </p:spPr>
        <p:txBody>
          <a:bodyPr>
            <a:normAutofit/>
          </a:bodyPr>
          <a:lstStyle/>
          <a:p>
            <a:r>
              <a:rPr lang="en-US" sz="3000" dirty="0"/>
              <a:t>Evaluation (</a:t>
            </a:r>
            <a:r>
              <a:rPr lang="en-US" sz="3000" dirty="0">
                <a:latin typeface="Arial"/>
                <a:cs typeface="Arial"/>
              </a:rPr>
              <a:t>đánh giá</a:t>
            </a:r>
            <a:r>
              <a:rPr lang="en-US" sz="3000" dirty="0"/>
              <a:t>)</a:t>
            </a:r>
          </a:p>
        </p:txBody>
      </p:sp>
      <p:sp>
        <p:nvSpPr>
          <p:cNvPr id="9" name="Slide Number Placeholder 8"/>
          <p:cNvSpPr>
            <a:spLocks noGrp="1"/>
          </p:cNvSpPr>
          <p:nvPr>
            <p:ph type="sldNum" sz="quarter" idx="12"/>
          </p:nvPr>
        </p:nvSpPr>
        <p:spPr/>
        <p:txBody>
          <a:bodyPr/>
          <a:lstStyle/>
          <a:p>
            <a:fld id="{62D56ECA-4C16-4208-B374-27591EF545A3}" type="slidenum">
              <a:rPr lang="en-US" smtClean="0"/>
              <a:pPr/>
              <a:t>7</a:t>
            </a:fld>
            <a:endParaRPr lang="en-US"/>
          </a:p>
        </p:txBody>
      </p:sp>
    </p:spTree>
    <p:extLst>
      <p:ext uri="{BB962C8B-B14F-4D97-AF65-F5344CB8AC3E}">
        <p14:creationId xmlns:p14="http://schemas.microsoft.com/office/powerpoint/2010/main" val="17280416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
          <p:cNvSpPr>
            <a:spLocks noGrp="1"/>
          </p:cNvSpPr>
          <p:nvPr>
            <p:ph sz="half" idx="1"/>
          </p:nvPr>
        </p:nvSpPr>
        <p:spPr>
          <a:xfrm>
            <a:off x="457200" y="1524000"/>
            <a:ext cx="8458200" cy="5181600"/>
          </a:xfrm>
        </p:spPr>
        <p:txBody>
          <a:bodyPr>
            <a:normAutofit/>
          </a:bodyPr>
          <a:lstStyle/>
          <a:p>
            <a:pPr>
              <a:spcBef>
                <a:spcPts val="1200"/>
              </a:spcBef>
            </a:pPr>
            <a:r>
              <a:rPr lang="en-US" sz="2200" dirty="0">
                <a:solidFill>
                  <a:schemeClr val="tx1"/>
                </a:solidFill>
              </a:rPr>
              <a:t>Each group freely choose a problem/topic to be solved, datasets to be used, algorithms for analyzing data</a:t>
            </a:r>
          </a:p>
          <a:p>
            <a:pPr>
              <a:spcBef>
                <a:spcPts val="1200"/>
              </a:spcBef>
            </a:pPr>
            <a:r>
              <a:rPr lang="en-US" sz="2200" dirty="0">
                <a:solidFill>
                  <a:schemeClr val="tx1"/>
                </a:solidFill>
              </a:rPr>
              <a:t>Each proposal should be precisely described</a:t>
            </a:r>
            <a:endParaRPr lang="en-US" sz="2000" dirty="0">
              <a:solidFill>
                <a:schemeClr val="tx1"/>
              </a:solidFill>
            </a:endParaRPr>
          </a:p>
          <a:p>
            <a:pPr lvl="1">
              <a:spcBef>
                <a:spcPts val="1200"/>
              </a:spcBef>
            </a:pPr>
            <a:r>
              <a:rPr lang="en-US" sz="2000" dirty="0">
                <a:solidFill>
                  <a:schemeClr val="tx1"/>
                </a:solidFill>
              </a:rPr>
              <a:t>The problem: short description, input, output, data type, future application, …</a:t>
            </a:r>
          </a:p>
          <a:p>
            <a:pPr lvl="1">
              <a:spcBef>
                <a:spcPts val="1200"/>
              </a:spcBef>
            </a:pPr>
            <a:r>
              <a:rPr lang="en-US" sz="2000" dirty="0">
                <a:solidFill>
                  <a:schemeClr val="tx1"/>
                </a:solidFill>
              </a:rPr>
              <a:t>The algorithms, tools to be used</a:t>
            </a:r>
          </a:p>
          <a:p>
            <a:pPr lvl="1">
              <a:spcBef>
                <a:spcPts val="1200"/>
              </a:spcBef>
            </a:pPr>
            <a:r>
              <a:rPr lang="en-US" sz="2000" dirty="0">
                <a:solidFill>
                  <a:schemeClr val="tx1"/>
                </a:solidFill>
              </a:rPr>
              <a:t>Data sets to be used</a:t>
            </a:r>
          </a:p>
          <a:p>
            <a:pPr>
              <a:spcBef>
                <a:spcPts val="1200"/>
              </a:spcBef>
            </a:pPr>
            <a:r>
              <a:rPr lang="en-US" sz="2200" b="1" dirty="0"/>
              <a:t>Proposal registration:</a:t>
            </a:r>
            <a:endParaRPr lang="en-US" sz="2000" b="1" dirty="0">
              <a:solidFill>
                <a:srgbClr val="FF0000"/>
              </a:solidFill>
            </a:endParaRPr>
          </a:p>
          <a:p>
            <a:pPr lvl="1">
              <a:spcBef>
                <a:spcPts val="1200"/>
              </a:spcBef>
            </a:pPr>
            <a:r>
              <a:rPr lang="en-US" sz="2000" dirty="0">
                <a:solidFill>
                  <a:schemeClr val="tx1"/>
                </a:solidFill>
              </a:rPr>
              <a:t>TBA</a:t>
            </a:r>
          </a:p>
          <a:p>
            <a:pPr lvl="1">
              <a:spcBef>
                <a:spcPts val="1200"/>
              </a:spcBef>
            </a:pPr>
            <a:r>
              <a:rPr lang="en-US" sz="2000" dirty="0">
                <a:solidFill>
                  <a:schemeClr val="tx1"/>
                </a:solidFill>
              </a:rPr>
              <a:t>Proposal: project name + description</a:t>
            </a:r>
          </a:p>
          <a:p>
            <a:pPr lvl="1">
              <a:spcBef>
                <a:spcPts val="1200"/>
              </a:spcBef>
            </a:pPr>
            <a:r>
              <a:rPr lang="en-US" sz="2000" dirty="0">
                <a:solidFill>
                  <a:schemeClr val="tx1"/>
                </a:solidFill>
              </a:rPr>
              <a:t>List of members: student name + ID + Email</a:t>
            </a:r>
            <a:endParaRPr lang="en-US" sz="2200" dirty="0"/>
          </a:p>
          <a:p>
            <a:pPr>
              <a:spcBef>
                <a:spcPts val="1200"/>
              </a:spcBef>
            </a:pPr>
            <a:endParaRPr lang="en-US" sz="2200" dirty="0"/>
          </a:p>
        </p:txBody>
      </p:sp>
      <p:sp>
        <p:nvSpPr>
          <p:cNvPr id="2" name="Rectangle 1"/>
          <p:cNvSpPr>
            <a:spLocks noGrp="1"/>
          </p:cNvSpPr>
          <p:nvPr>
            <p:ph type="title"/>
          </p:nvPr>
        </p:nvSpPr>
        <p:spPr>
          <a:xfrm>
            <a:off x="457199" y="457200"/>
            <a:ext cx="8458201" cy="762000"/>
          </a:xfrm>
        </p:spPr>
        <p:txBody>
          <a:bodyPr>
            <a:normAutofit/>
          </a:bodyPr>
          <a:lstStyle/>
          <a:p>
            <a:r>
              <a:rPr lang="en-US" sz="3000" dirty="0"/>
              <a:t>Capstone Project: </a:t>
            </a:r>
            <a:r>
              <a:rPr lang="en-US" sz="3000" dirty="0">
                <a:solidFill>
                  <a:srgbClr val="0432FF"/>
                </a:solidFill>
              </a:rPr>
              <a:t>topic proposal</a:t>
            </a:r>
          </a:p>
        </p:txBody>
      </p:sp>
      <p:sp>
        <p:nvSpPr>
          <p:cNvPr id="9" name="Slide Number Placeholder 8"/>
          <p:cNvSpPr>
            <a:spLocks noGrp="1"/>
          </p:cNvSpPr>
          <p:nvPr>
            <p:ph type="sldNum" sz="quarter" idx="12"/>
          </p:nvPr>
        </p:nvSpPr>
        <p:spPr/>
        <p:txBody>
          <a:bodyPr/>
          <a:lstStyle/>
          <a:p>
            <a:fld id="{62D56ECA-4C16-4208-B374-27591EF545A3}" type="slidenum">
              <a:rPr lang="en-US" smtClean="0"/>
              <a:pPr/>
              <a:t>8</a:t>
            </a:fld>
            <a:endParaRPr lang="en-US"/>
          </a:p>
        </p:txBody>
      </p:sp>
    </p:spTree>
    <p:extLst>
      <p:ext uri="{BB962C8B-B14F-4D97-AF65-F5344CB8AC3E}">
        <p14:creationId xmlns:p14="http://schemas.microsoft.com/office/powerpoint/2010/main" val="6953148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
          <p:cNvSpPr>
            <a:spLocks noGrp="1"/>
          </p:cNvSpPr>
          <p:nvPr>
            <p:ph sz="half" idx="1"/>
          </p:nvPr>
        </p:nvSpPr>
        <p:spPr>
          <a:xfrm>
            <a:off x="457200" y="1523999"/>
            <a:ext cx="8458200" cy="5333993"/>
          </a:xfrm>
        </p:spPr>
        <p:txBody>
          <a:bodyPr>
            <a:normAutofit/>
          </a:bodyPr>
          <a:lstStyle/>
          <a:p>
            <a:pPr>
              <a:spcBef>
                <a:spcPts val="1200"/>
              </a:spcBef>
            </a:pPr>
            <a:r>
              <a:rPr lang="en-US" sz="2200" dirty="0">
                <a:solidFill>
                  <a:schemeClr val="tx1"/>
                </a:solidFill>
              </a:rPr>
              <a:t>The result of the project will be presented in the ending period of this subject</a:t>
            </a:r>
            <a:br>
              <a:rPr lang="en-US" sz="2200" dirty="0">
                <a:solidFill>
                  <a:schemeClr val="tx1"/>
                </a:solidFill>
              </a:rPr>
            </a:br>
            <a:r>
              <a:rPr lang="en-US" sz="2000" dirty="0">
                <a:solidFill>
                  <a:schemeClr val="tx1"/>
                </a:solidFill>
              </a:rPr>
              <a:t>Every member is required to contribute to his/her project and presentation</a:t>
            </a:r>
          </a:p>
          <a:p>
            <a:pPr>
              <a:spcBef>
                <a:spcPts val="1200"/>
              </a:spcBef>
            </a:pPr>
            <a:r>
              <a:rPr lang="en-US" sz="2200" dirty="0">
                <a:solidFill>
                  <a:schemeClr val="tx1"/>
                </a:solidFill>
              </a:rPr>
              <a:t>Project report:</a:t>
            </a:r>
            <a:endParaRPr lang="en-US" sz="2000" dirty="0">
              <a:solidFill>
                <a:schemeClr val="tx1"/>
              </a:solidFill>
            </a:endParaRPr>
          </a:p>
          <a:p>
            <a:pPr lvl="1">
              <a:spcBef>
                <a:spcPts val="1200"/>
              </a:spcBef>
            </a:pPr>
            <a:r>
              <a:rPr lang="en-US" sz="1800" b="1" dirty="0">
                <a:solidFill>
                  <a:schemeClr val="tx1"/>
                </a:solidFill>
              </a:rPr>
              <a:t>Source code</a:t>
            </a:r>
            <a:r>
              <a:rPr lang="en-US" sz="1800" dirty="0">
                <a:solidFill>
                  <a:schemeClr val="tx1"/>
                </a:solidFill>
              </a:rPr>
              <a:t>: save your code into one zip file</a:t>
            </a:r>
          </a:p>
          <a:p>
            <a:pPr lvl="1">
              <a:spcBef>
                <a:spcPts val="1200"/>
              </a:spcBef>
            </a:pPr>
            <a:r>
              <a:rPr lang="en-US" sz="1800" b="1" dirty="0" err="1">
                <a:solidFill>
                  <a:schemeClr val="tx1"/>
                </a:solidFill>
              </a:rPr>
              <a:t>Readme.txt</a:t>
            </a:r>
            <a:r>
              <a:rPr lang="en-US" sz="1800" dirty="0">
                <a:solidFill>
                  <a:schemeClr val="tx1"/>
                </a:solidFill>
              </a:rPr>
              <a:t>: describes clearly how to setup, compile, and run your program</a:t>
            </a:r>
          </a:p>
          <a:p>
            <a:pPr lvl="1">
              <a:spcBef>
                <a:spcPts val="1200"/>
              </a:spcBef>
            </a:pPr>
            <a:r>
              <a:rPr lang="en-US" sz="1800" b="1" dirty="0">
                <a:solidFill>
                  <a:schemeClr val="tx1"/>
                </a:solidFill>
              </a:rPr>
              <a:t>Written report: </a:t>
            </a:r>
          </a:p>
          <a:p>
            <a:pPr lvl="2">
              <a:spcBef>
                <a:spcPts val="1200"/>
              </a:spcBef>
            </a:pPr>
            <a:r>
              <a:rPr lang="en-US" sz="1600" dirty="0">
                <a:solidFill>
                  <a:schemeClr val="tx1"/>
                </a:solidFill>
              </a:rPr>
              <a:t>Introduce the problem to be solved, the data sets were used</a:t>
            </a:r>
          </a:p>
          <a:p>
            <a:pPr lvl="2">
              <a:spcBef>
                <a:spcPts val="1200"/>
              </a:spcBef>
            </a:pPr>
            <a:r>
              <a:rPr lang="en-US" sz="1600" dirty="0">
                <a:solidFill>
                  <a:schemeClr val="tx1"/>
                </a:solidFill>
              </a:rPr>
              <a:t>Details about the methods for analyzing data</a:t>
            </a:r>
          </a:p>
          <a:p>
            <a:pPr lvl="2">
              <a:spcBef>
                <a:spcPts val="1200"/>
              </a:spcBef>
            </a:pPr>
            <a:r>
              <a:rPr lang="en-US" sz="1600" dirty="0">
                <a:solidFill>
                  <a:schemeClr val="tx1"/>
                </a:solidFill>
              </a:rPr>
              <a:t>Results of different evaluations, new conclusions/findings, …</a:t>
            </a:r>
          </a:p>
          <a:p>
            <a:pPr lvl="2">
              <a:spcBef>
                <a:spcPts val="1200"/>
              </a:spcBef>
            </a:pPr>
            <a:r>
              <a:rPr lang="en-US" sz="1600" dirty="0">
                <a:solidFill>
                  <a:schemeClr val="tx1"/>
                </a:solidFill>
              </a:rPr>
              <a:t>The main components of your code</a:t>
            </a:r>
          </a:p>
          <a:p>
            <a:pPr lvl="2">
              <a:spcBef>
                <a:spcPts val="1200"/>
              </a:spcBef>
            </a:pPr>
            <a:r>
              <a:rPr lang="en-US" sz="1600" dirty="0">
                <a:solidFill>
                  <a:schemeClr val="tx1"/>
                </a:solidFill>
              </a:rPr>
              <a:t>The difficulties in this project, and your proposed solution</a:t>
            </a:r>
            <a:endParaRPr lang="en-US" sz="2000" dirty="0"/>
          </a:p>
        </p:txBody>
      </p:sp>
      <p:sp>
        <p:nvSpPr>
          <p:cNvPr id="2" name="Rectangle 1"/>
          <p:cNvSpPr>
            <a:spLocks noGrp="1"/>
          </p:cNvSpPr>
          <p:nvPr>
            <p:ph type="title"/>
          </p:nvPr>
        </p:nvSpPr>
        <p:spPr>
          <a:xfrm>
            <a:off x="457199" y="457200"/>
            <a:ext cx="8458201" cy="762000"/>
          </a:xfrm>
        </p:spPr>
        <p:txBody>
          <a:bodyPr>
            <a:normAutofit/>
          </a:bodyPr>
          <a:lstStyle/>
          <a:p>
            <a:r>
              <a:rPr lang="en-US" sz="3000" dirty="0"/>
              <a:t>Capstone Project: </a:t>
            </a:r>
            <a:r>
              <a:rPr lang="en-US" sz="3000" dirty="0">
                <a:solidFill>
                  <a:srgbClr val="0432FF"/>
                </a:solidFill>
              </a:rPr>
              <a:t>requirements</a:t>
            </a:r>
          </a:p>
        </p:txBody>
      </p:sp>
      <p:sp>
        <p:nvSpPr>
          <p:cNvPr id="9" name="Slide Number Placeholder 8"/>
          <p:cNvSpPr>
            <a:spLocks noGrp="1"/>
          </p:cNvSpPr>
          <p:nvPr>
            <p:ph type="sldNum" sz="quarter" idx="12"/>
          </p:nvPr>
        </p:nvSpPr>
        <p:spPr/>
        <p:txBody>
          <a:bodyPr/>
          <a:lstStyle/>
          <a:p>
            <a:fld id="{62D56ECA-4C16-4208-B374-27591EF545A3}" type="slidenum">
              <a:rPr lang="en-US" smtClean="0"/>
              <a:pPr/>
              <a:t>9</a:t>
            </a:fld>
            <a:endParaRPr lang="en-US"/>
          </a:p>
        </p:txBody>
      </p:sp>
    </p:spTree>
    <p:extLst>
      <p:ext uri="{BB962C8B-B14F-4D97-AF65-F5344CB8AC3E}">
        <p14:creationId xmlns:p14="http://schemas.microsoft.com/office/powerpoint/2010/main" val="226399420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133</TotalTime>
  <Words>692</Words>
  <Application>Microsoft Macintosh PowerPoint</Application>
  <PresentationFormat>On-screen Show (4:3)</PresentationFormat>
  <Paragraphs>96</Paragraphs>
  <Slides>12</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Linh AvantGarde</vt:lpstr>
      <vt:lpstr>Arial</vt:lpstr>
      <vt:lpstr>Calibri</vt:lpstr>
      <vt:lpstr>Courier New</vt:lpstr>
      <vt:lpstr>Segoe UI</vt:lpstr>
      <vt:lpstr>Times New Roman</vt:lpstr>
      <vt:lpstr>Wingdings</vt:lpstr>
      <vt:lpstr>Wingdings 2</vt:lpstr>
      <vt:lpstr>Office Theme</vt:lpstr>
      <vt:lpstr>PowerPoint Presentation</vt:lpstr>
      <vt:lpstr>PowerPoint Presentation</vt:lpstr>
      <vt:lpstr>About the course</vt:lpstr>
      <vt:lpstr>This course</vt:lpstr>
      <vt:lpstr>Contents</vt:lpstr>
      <vt:lpstr>Some technologies we will use</vt:lpstr>
      <vt:lpstr>Evaluation (đánh giá)</vt:lpstr>
      <vt:lpstr>Capstone Project: topic proposal</vt:lpstr>
      <vt:lpstr>Capstone Project: requirements</vt:lpstr>
      <vt:lpstr>Capstone Project: evaluation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Pham Long Long</dc:creator>
  <cp:lastModifiedBy>Than Quang Khoat</cp:lastModifiedBy>
  <cp:revision>54</cp:revision>
  <dcterms:created xsi:type="dcterms:W3CDTF">2020-04-20T02:25:53Z</dcterms:created>
  <dcterms:modified xsi:type="dcterms:W3CDTF">2021-01-13T10:19:42Z</dcterms:modified>
</cp:coreProperties>
</file>

<file path=docProps/thumbnail.jpeg>
</file>